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2" r:id="rId3"/>
    <p:sldId id="270" r:id="rId4"/>
    <p:sldId id="272" r:id="rId5"/>
    <p:sldId id="259" r:id="rId6"/>
    <p:sldId id="261" r:id="rId7"/>
    <p:sldId id="271" r:id="rId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7" d="100"/>
          <a:sy n="107" d="100"/>
        </p:scale>
        <p:origin x="69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4B899BD-7CE1-E21A-2179-CB275DFDBE18}"/>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endParaRPr lang="zh-CN" altLang="en-US"/>
          </a:p>
        </p:txBody>
      </p:sp>
      <p:sp>
        <p:nvSpPr>
          <p:cNvPr id="3" name="副標題 2">
            <a:extLst>
              <a:ext uri="{FF2B5EF4-FFF2-40B4-BE49-F238E27FC236}">
                <a16:creationId xmlns:a16="http://schemas.microsoft.com/office/drawing/2014/main" id="{6C5F792A-0186-951D-7D78-935236B8F8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endParaRPr lang="zh-CN" altLang="en-US"/>
          </a:p>
        </p:txBody>
      </p:sp>
      <p:sp>
        <p:nvSpPr>
          <p:cNvPr id="4" name="日期版面配置區 3">
            <a:extLst>
              <a:ext uri="{FF2B5EF4-FFF2-40B4-BE49-F238E27FC236}">
                <a16:creationId xmlns:a16="http://schemas.microsoft.com/office/drawing/2014/main" id="{44DEE3A4-8D3A-C841-D55F-AD8BFE5564F2}"/>
              </a:ext>
            </a:extLst>
          </p:cNvPr>
          <p:cNvSpPr>
            <a:spLocks noGrp="1"/>
          </p:cNvSpPr>
          <p:nvPr>
            <p:ph type="dt" sz="half" idx="10"/>
          </p:nvPr>
        </p:nvSpPr>
        <p:spPr/>
        <p:txBody>
          <a:bodyPr/>
          <a:lstStyle/>
          <a:p>
            <a:fld id="{CFD1D7D8-7633-4BFA-AC97-026B15F7D7FA}" type="datetimeFigureOut">
              <a:rPr lang="zh-CN" altLang="en-US" smtClean="0"/>
              <a:t>2024/11/8</a:t>
            </a:fld>
            <a:endParaRPr lang="zh-CN" altLang="en-US"/>
          </a:p>
        </p:txBody>
      </p:sp>
      <p:sp>
        <p:nvSpPr>
          <p:cNvPr id="5" name="頁尾版面配置區 4">
            <a:extLst>
              <a:ext uri="{FF2B5EF4-FFF2-40B4-BE49-F238E27FC236}">
                <a16:creationId xmlns:a16="http://schemas.microsoft.com/office/drawing/2014/main" id="{3B92B9A4-FD6B-B6C3-F2C0-76A4537D4191}"/>
              </a:ext>
            </a:extLst>
          </p:cNvPr>
          <p:cNvSpPr>
            <a:spLocks noGrp="1"/>
          </p:cNvSpPr>
          <p:nvPr>
            <p:ph type="ftr" sz="quarter" idx="11"/>
          </p:nvPr>
        </p:nvSpPr>
        <p:spPr/>
        <p:txBody>
          <a:bodyPr/>
          <a:lstStyle/>
          <a:p>
            <a:endParaRPr lang="zh-CN" altLang="en-US"/>
          </a:p>
        </p:txBody>
      </p:sp>
      <p:sp>
        <p:nvSpPr>
          <p:cNvPr id="6" name="投影片編號版面配置區 5">
            <a:extLst>
              <a:ext uri="{FF2B5EF4-FFF2-40B4-BE49-F238E27FC236}">
                <a16:creationId xmlns:a16="http://schemas.microsoft.com/office/drawing/2014/main" id="{EC7C963C-C7CB-2FA1-9338-F34FB46DD1E2}"/>
              </a:ext>
            </a:extLst>
          </p:cNvPr>
          <p:cNvSpPr>
            <a:spLocks noGrp="1"/>
          </p:cNvSpPr>
          <p:nvPr>
            <p:ph type="sldNum" sz="quarter" idx="12"/>
          </p:nvPr>
        </p:nvSpPr>
        <p:spPr/>
        <p:txBody>
          <a:bodyPr/>
          <a:lstStyle/>
          <a:p>
            <a:fld id="{A314CB9D-B8E1-4E6D-B502-232C79EC5DB7}" type="slidenum">
              <a:rPr lang="zh-CN" altLang="en-US" smtClean="0"/>
              <a:t>‹#›</a:t>
            </a:fld>
            <a:endParaRPr lang="zh-CN" altLang="en-US"/>
          </a:p>
        </p:txBody>
      </p:sp>
    </p:spTree>
    <p:extLst>
      <p:ext uri="{BB962C8B-B14F-4D97-AF65-F5344CB8AC3E}">
        <p14:creationId xmlns:p14="http://schemas.microsoft.com/office/powerpoint/2010/main" val="1880434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6931E78-BAEC-CC44-3B7E-23C2C730406D}"/>
              </a:ext>
            </a:extLst>
          </p:cNvPr>
          <p:cNvSpPr>
            <a:spLocks noGrp="1"/>
          </p:cNvSpPr>
          <p:nvPr>
            <p:ph type="title"/>
          </p:nvPr>
        </p:nvSpPr>
        <p:spPr/>
        <p:txBody>
          <a:bodyPr/>
          <a:lstStyle/>
          <a:p>
            <a:r>
              <a:rPr lang="zh-TW" altLang="en-US"/>
              <a:t>按一下以編輯母片標題樣式</a:t>
            </a:r>
            <a:endParaRPr lang="zh-CN" altLang="en-US"/>
          </a:p>
        </p:txBody>
      </p:sp>
      <p:sp>
        <p:nvSpPr>
          <p:cNvPr id="3" name="直排文字版面配置區 2">
            <a:extLst>
              <a:ext uri="{FF2B5EF4-FFF2-40B4-BE49-F238E27FC236}">
                <a16:creationId xmlns:a16="http://schemas.microsoft.com/office/drawing/2014/main" id="{EDB750F1-60AF-E290-709D-4881873DBA48}"/>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CN" altLang="en-US"/>
          </a:p>
        </p:txBody>
      </p:sp>
      <p:sp>
        <p:nvSpPr>
          <p:cNvPr id="4" name="日期版面配置區 3">
            <a:extLst>
              <a:ext uri="{FF2B5EF4-FFF2-40B4-BE49-F238E27FC236}">
                <a16:creationId xmlns:a16="http://schemas.microsoft.com/office/drawing/2014/main" id="{59BA0DDB-E1AB-E41E-7E09-7A5F4EF5111A}"/>
              </a:ext>
            </a:extLst>
          </p:cNvPr>
          <p:cNvSpPr>
            <a:spLocks noGrp="1"/>
          </p:cNvSpPr>
          <p:nvPr>
            <p:ph type="dt" sz="half" idx="10"/>
          </p:nvPr>
        </p:nvSpPr>
        <p:spPr/>
        <p:txBody>
          <a:bodyPr/>
          <a:lstStyle/>
          <a:p>
            <a:fld id="{CFD1D7D8-7633-4BFA-AC97-026B15F7D7FA}" type="datetimeFigureOut">
              <a:rPr lang="zh-CN" altLang="en-US" smtClean="0"/>
              <a:t>2024/11/8</a:t>
            </a:fld>
            <a:endParaRPr lang="zh-CN" altLang="en-US"/>
          </a:p>
        </p:txBody>
      </p:sp>
      <p:sp>
        <p:nvSpPr>
          <p:cNvPr id="5" name="頁尾版面配置區 4">
            <a:extLst>
              <a:ext uri="{FF2B5EF4-FFF2-40B4-BE49-F238E27FC236}">
                <a16:creationId xmlns:a16="http://schemas.microsoft.com/office/drawing/2014/main" id="{DCF187C0-80B6-2DB1-B565-187055E2C520}"/>
              </a:ext>
            </a:extLst>
          </p:cNvPr>
          <p:cNvSpPr>
            <a:spLocks noGrp="1"/>
          </p:cNvSpPr>
          <p:nvPr>
            <p:ph type="ftr" sz="quarter" idx="11"/>
          </p:nvPr>
        </p:nvSpPr>
        <p:spPr/>
        <p:txBody>
          <a:bodyPr/>
          <a:lstStyle/>
          <a:p>
            <a:endParaRPr lang="zh-CN" altLang="en-US"/>
          </a:p>
        </p:txBody>
      </p:sp>
      <p:sp>
        <p:nvSpPr>
          <p:cNvPr id="6" name="投影片編號版面配置區 5">
            <a:extLst>
              <a:ext uri="{FF2B5EF4-FFF2-40B4-BE49-F238E27FC236}">
                <a16:creationId xmlns:a16="http://schemas.microsoft.com/office/drawing/2014/main" id="{CA2A6134-B9F5-FA44-CCEC-B494E3F8B548}"/>
              </a:ext>
            </a:extLst>
          </p:cNvPr>
          <p:cNvSpPr>
            <a:spLocks noGrp="1"/>
          </p:cNvSpPr>
          <p:nvPr>
            <p:ph type="sldNum" sz="quarter" idx="12"/>
          </p:nvPr>
        </p:nvSpPr>
        <p:spPr/>
        <p:txBody>
          <a:bodyPr/>
          <a:lstStyle/>
          <a:p>
            <a:fld id="{A314CB9D-B8E1-4E6D-B502-232C79EC5DB7}" type="slidenum">
              <a:rPr lang="zh-CN" altLang="en-US" smtClean="0"/>
              <a:t>‹#›</a:t>
            </a:fld>
            <a:endParaRPr lang="zh-CN" altLang="en-US"/>
          </a:p>
        </p:txBody>
      </p:sp>
    </p:spTree>
    <p:extLst>
      <p:ext uri="{BB962C8B-B14F-4D97-AF65-F5344CB8AC3E}">
        <p14:creationId xmlns:p14="http://schemas.microsoft.com/office/powerpoint/2010/main" val="164372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B21FA6D8-F512-E1A0-A646-7C88F3935ED2}"/>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endParaRPr lang="zh-CN" altLang="en-US"/>
          </a:p>
        </p:txBody>
      </p:sp>
      <p:sp>
        <p:nvSpPr>
          <p:cNvPr id="3" name="直排文字版面配置區 2">
            <a:extLst>
              <a:ext uri="{FF2B5EF4-FFF2-40B4-BE49-F238E27FC236}">
                <a16:creationId xmlns:a16="http://schemas.microsoft.com/office/drawing/2014/main" id="{B00AD941-5AF4-A893-B130-4E2D4CB8BCAD}"/>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CN" altLang="en-US"/>
          </a:p>
        </p:txBody>
      </p:sp>
      <p:sp>
        <p:nvSpPr>
          <p:cNvPr id="4" name="日期版面配置區 3">
            <a:extLst>
              <a:ext uri="{FF2B5EF4-FFF2-40B4-BE49-F238E27FC236}">
                <a16:creationId xmlns:a16="http://schemas.microsoft.com/office/drawing/2014/main" id="{E190EAA8-7CA9-6711-F765-3CAFCC018E7E}"/>
              </a:ext>
            </a:extLst>
          </p:cNvPr>
          <p:cNvSpPr>
            <a:spLocks noGrp="1"/>
          </p:cNvSpPr>
          <p:nvPr>
            <p:ph type="dt" sz="half" idx="10"/>
          </p:nvPr>
        </p:nvSpPr>
        <p:spPr/>
        <p:txBody>
          <a:bodyPr/>
          <a:lstStyle/>
          <a:p>
            <a:fld id="{CFD1D7D8-7633-4BFA-AC97-026B15F7D7FA}" type="datetimeFigureOut">
              <a:rPr lang="zh-CN" altLang="en-US" smtClean="0"/>
              <a:t>2024/11/8</a:t>
            </a:fld>
            <a:endParaRPr lang="zh-CN" altLang="en-US"/>
          </a:p>
        </p:txBody>
      </p:sp>
      <p:sp>
        <p:nvSpPr>
          <p:cNvPr id="5" name="頁尾版面配置區 4">
            <a:extLst>
              <a:ext uri="{FF2B5EF4-FFF2-40B4-BE49-F238E27FC236}">
                <a16:creationId xmlns:a16="http://schemas.microsoft.com/office/drawing/2014/main" id="{49C4AA63-3768-8B23-509D-E524E055EE45}"/>
              </a:ext>
            </a:extLst>
          </p:cNvPr>
          <p:cNvSpPr>
            <a:spLocks noGrp="1"/>
          </p:cNvSpPr>
          <p:nvPr>
            <p:ph type="ftr" sz="quarter" idx="11"/>
          </p:nvPr>
        </p:nvSpPr>
        <p:spPr/>
        <p:txBody>
          <a:bodyPr/>
          <a:lstStyle/>
          <a:p>
            <a:endParaRPr lang="zh-CN" altLang="en-US"/>
          </a:p>
        </p:txBody>
      </p:sp>
      <p:sp>
        <p:nvSpPr>
          <p:cNvPr id="6" name="投影片編號版面配置區 5">
            <a:extLst>
              <a:ext uri="{FF2B5EF4-FFF2-40B4-BE49-F238E27FC236}">
                <a16:creationId xmlns:a16="http://schemas.microsoft.com/office/drawing/2014/main" id="{32388ACB-50B6-FE55-9C26-B5C9E1899C8F}"/>
              </a:ext>
            </a:extLst>
          </p:cNvPr>
          <p:cNvSpPr>
            <a:spLocks noGrp="1"/>
          </p:cNvSpPr>
          <p:nvPr>
            <p:ph type="sldNum" sz="quarter" idx="12"/>
          </p:nvPr>
        </p:nvSpPr>
        <p:spPr/>
        <p:txBody>
          <a:bodyPr/>
          <a:lstStyle/>
          <a:p>
            <a:fld id="{A314CB9D-B8E1-4E6D-B502-232C79EC5DB7}" type="slidenum">
              <a:rPr lang="zh-CN" altLang="en-US" smtClean="0"/>
              <a:t>‹#›</a:t>
            </a:fld>
            <a:endParaRPr lang="zh-CN" altLang="en-US"/>
          </a:p>
        </p:txBody>
      </p:sp>
    </p:spTree>
    <p:extLst>
      <p:ext uri="{BB962C8B-B14F-4D97-AF65-F5344CB8AC3E}">
        <p14:creationId xmlns:p14="http://schemas.microsoft.com/office/powerpoint/2010/main" val="12690998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endParaRPr lang="zh-CN" altLang="en-US"/>
          </a:p>
        </p:txBody>
      </p:sp>
      <p:sp>
        <p:nvSpPr>
          <p:cNvPr id="3" name="副標題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endParaRPr lang="zh-CN" altLang="en-US"/>
          </a:p>
        </p:txBody>
      </p:sp>
      <p:sp>
        <p:nvSpPr>
          <p:cNvPr id="4" name="日期版面配置區 3"/>
          <p:cNvSpPr>
            <a:spLocks noGrp="1"/>
          </p:cNvSpPr>
          <p:nvPr>
            <p:ph type="dt" sz="half" idx="10"/>
          </p:nvPr>
        </p:nvSpPr>
        <p:spPr/>
        <p:txBody>
          <a:bodyPr/>
          <a:lstStyle/>
          <a:p>
            <a:fld id="{CFD1D7D8-7633-4BFA-AC97-026B15F7D7FA}" type="datetimeFigureOut">
              <a:rPr lang="zh-CN" altLang="en-US" smtClean="0"/>
              <a:t>2024/11/8</a:t>
            </a:fld>
            <a:endParaRPr lang="zh-CN" altLang="en-US"/>
          </a:p>
        </p:txBody>
      </p:sp>
      <p:sp>
        <p:nvSpPr>
          <p:cNvPr id="5" name="頁尾版面配置區 4"/>
          <p:cNvSpPr>
            <a:spLocks noGrp="1"/>
          </p:cNvSpPr>
          <p:nvPr>
            <p:ph type="ftr" sz="quarter" idx="11"/>
          </p:nvPr>
        </p:nvSpPr>
        <p:spPr/>
        <p:txBody>
          <a:bodyPr/>
          <a:lstStyle/>
          <a:p>
            <a:endParaRPr lang="zh-CN" altLang="en-US"/>
          </a:p>
        </p:txBody>
      </p:sp>
      <p:sp>
        <p:nvSpPr>
          <p:cNvPr id="6" name="投影片編號版面配置區 5"/>
          <p:cNvSpPr>
            <a:spLocks noGrp="1"/>
          </p:cNvSpPr>
          <p:nvPr>
            <p:ph type="sldNum" sz="quarter" idx="12"/>
          </p:nvPr>
        </p:nvSpPr>
        <p:spPr/>
        <p:txBody>
          <a:bodyPr/>
          <a:lstStyle/>
          <a:p>
            <a:fld id="{A314CB9D-B8E1-4E6D-B502-232C79EC5DB7}" type="slidenum">
              <a:rPr lang="zh-CN" altLang="en-US" smtClean="0"/>
              <a:t>‹#›</a:t>
            </a:fld>
            <a:endParaRPr lang="zh-CN" altLang="en-US"/>
          </a:p>
        </p:txBody>
      </p:sp>
    </p:spTree>
    <p:extLst>
      <p:ext uri="{BB962C8B-B14F-4D97-AF65-F5344CB8AC3E}">
        <p14:creationId xmlns:p14="http://schemas.microsoft.com/office/powerpoint/2010/main" val="348389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CN" altLang="en-US"/>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CN" altLang="en-US"/>
          </a:p>
        </p:txBody>
      </p:sp>
      <p:sp>
        <p:nvSpPr>
          <p:cNvPr id="4" name="日期版面配置區 3"/>
          <p:cNvSpPr>
            <a:spLocks noGrp="1"/>
          </p:cNvSpPr>
          <p:nvPr>
            <p:ph type="dt" sz="half" idx="10"/>
          </p:nvPr>
        </p:nvSpPr>
        <p:spPr/>
        <p:txBody>
          <a:bodyPr/>
          <a:lstStyle/>
          <a:p>
            <a:fld id="{CFD1D7D8-7633-4BFA-AC97-026B15F7D7FA}" type="datetimeFigureOut">
              <a:rPr lang="zh-CN" altLang="en-US" smtClean="0"/>
              <a:t>2024/11/8</a:t>
            </a:fld>
            <a:endParaRPr lang="zh-CN" altLang="en-US"/>
          </a:p>
        </p:txBody>
      </p:sp>
      <p:sp>
        <p:nvSpPr>
          <p:cNvPr id="5" name="頁尾版面配置區 4"/>
          <p:cNvSpPr>
            <a:spLocks noGrp="1"/>
          </p:cNvSpPr>
          <p:nvPr>
            <p:ph type="ftr" sz="quarter" idx="11"/>
          </p:nvPr>
        </p:nvSpPr>
        <p:spPr/>
        <p:txBody>
          <a:bodyPr/>
          <a:lstStyle/>
          <a:p>
            <a:endParaRPr lang="zh-CN" altLang="en-US"/>
          </a:p>
        </p:txBody>
      </p:sp>
      <p:sp>
        <p:nvSpPr>
          <p:cNvPr id="6" name="投影片編號版面配置區 5"/>
          <p:cNvSpPr>
            <a:spLocks noGrp="1"/>
          </p:cNvSpPr>
          <p:nvPr>
            <p:ph type="sldNum" sz="quarter" idx="12"/>
          </p:nvPr>
        </p:nvSpPr>
        <p:spPr/>
        <p:txBody>
          <a:bodyPr/>
          <a:lstStyle/>
          <a:p>
            <a:fld id="{A314CB9D-B8E1-4E6D-B502-232C79EC5DB7}" type="slidenum">
              <a:rPr lang="zh-CN" altLang="en-US" smtClean="0"/>
              <a:t>‹#›</a:t>
            </a:fld>
            <a:endParaRPr lang="zh-CN" altLang="en-US"/>
          </a:p>
        </p:txBody>
      </p:sp>
    </p:spTree>
    <p:extLst>
      <p:ext uri="{BB962C8B-B14F-4D97-AF65-F5344CB8AC3E}">
        <p14:creationId xmlns:p14="http://schemas.microsoft.com/office/powerpoint/2010/main" val="21829144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endParaRPr lang="zh-CN"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CFD1D7D8-7633-4BFA-AC97-026B15F7D7FA}" type="datetimeFigureOut">
              <a:rPr lang="zh-CN" altLang="en-US" smtClean="0"/>
              <a:t>2024/11/8</a:t>
            </a:fld>
            <a:endParaRPr lang="zh-CN" altLang="en-US"/>
          </a:p>
        </p:txBody>
      </p:sp>
      <p:sp>
        <p:nvSpPr>
          <p:cNvPr id="5" name="頁尾版面配置區 4"/>
          <p:cNvSpPr>
            <a:spLocks noGrp="1"/>
          </p:cNvSpPr>
          <p:nvPr>
            <p:ph type="ftr" sz="quarter" idx="11"/>
          </p:nvPr>
        </p:nvSpPr>
        <p:spPr/>
        <p:txBody>
          <a:bodyPr/>
          <a:lstStyle/>
          <a:p>
            <a:endParaRPr lang="zh-CN" altLang="en-US"/>
          </a:p>
        </p:txBody>
      </p:sp>
      <p:sp>
        <p:nvSpPr>
          <p:cNvPr id="6" name="投影片編號版面配置區 5"/>
          <p:cNvSpPr>
            <a:spLocks noGrp="1"/>
          </p:cNvSpPr>
          <p:nvPr>
            <p:ph type="sldNum" sz="quarter" idx="12"/>
          </p:nvPr>
        </p:nvSpPr>
        <p:spPr/>
        <p:txBody>
          <a:bodyPr/>
          <a:lstStyle/>
          <a:p>
            <a:fld id="{A314CB9D-B8E1-4E6D-B502-232C79EC5DB7}" type="slidenum">
              <a:rPr lang="zh-CN" altLang="en-US" smtClean="0"/>
              <a:t>‹#›</a:t>
            </a:fld>
            <a:endParaRPr lang="zh-CN" altLang="en-US"/>
          </a:p>
        </p:txBody>
      </p:sp>
    </p:spTree>
    <p:extLst>
      <p:ext uri="{BB962C8B-B14F-4D97-AF65-F5344CB8AC3E}">
        <p14:creationId xmlns:p14="http://schemas.microsoft.com/office/powerpoint/2010/main" val="32683553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CN"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CN"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CN" altLang="en-US"/>
          </a:p>
        </p:txBody>
      </p:sp>
      <p:sp>
        <p:nvSpPr>
          <p:cNvPr id="5" name="日期版面配置區 4"/>
          <p:cNvSpPr>
            <a:spLocks noGrp="1"/>
          </p:cNvSpPr>
          <p:nvPr>
            <p:ph type="dt" sz="half" idx="10"/>
          </p:nvPr>
        </p:nvSpPr>
        <p:spPr/>
        <p:txBody>
          <a:bodyPr/>
          <a:lstStyle/>
          <a:p>
            <a:fld id="{CFD1D7D8-7633-4BFA-AC97-026B15F7D7FA}" type="datetimeFigureOut">
              <a:rPr lang="zh-CN" altLang="en-US" smtClean="0"/>
              <a:t>2024/11/8</a:t>
            </a:fld>
            <a:endParaRPr lang="zh-CN" altLang="en-US"/>
          </a:p>
        </p:txBody>
      </p:sp>
      <p:sp>
        <p:nvSpPr>
          <p:cNvPr id="6" name="頁尾版面配置區 5"/>
          <p:cNvSpPr>
            <a:spLocks noGrp="1"/>
          </p:cNvSpPr>
          <p:nvPr>
            <p:ph type="ftr" sz="quarter" idx="11"/>
          </p:nvPr>
        </p:nvSpPr>
        <p:spPr/>
        <p:txBody>
          <a:bodyPr/>
          <a:lstStyle/>
          <a:p>
            <a:endParaRPr lang="zh-CN" altLang="en-US"/>
          </a:p>
        </p:txBody>
      </p:sp>
      <p:sp>
        <p:nvSpPr>
          <p:cNvPr id="7" name="投影片編號版面配置區 6"/>
          <p:cNvSpPr>
            <a:spLocks noGrp="1"/>
          </p:cNvSpPr>
          <p:nvPr>
            <p:ph type="sldNum" sz="quarter" idx="12"/>
          </p:nvPr>
        </p:nvSpPr>
        <p:spPr/>
        <p:txBody>
          <a:bodyPr/>
          <a:lstStyle/>
          <a:p>
            <a:fld id="{A314CB9D-B8E1-4E6D-B502-232C79EC5DB7}" type="slidenum">
              <a:rPr lang="zh-CN" altLang="en-US" smtClean="0"/>
              <a:t>‹#›</a:t>
            </a:fld>
            <a:endParaRPr lang="zh-CN" altLang="en-US"/>
          </a:p>
        </p:txBody>
      </p:sp>
    </p:spTree>
    <p:extLst>
      <p:ext uri="{BB962C8B-B14F-4D97-AF65-F5344CB8AC3E}">
        <p14:creationId xmlns:p14="http://schemas.microsoft.com/office/powerpoint/2010/main" val="37876044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endParaRPr lang="zh-CN"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CN"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CN" altLang="en-US"/>
          </a:p>
        </p:txBody>
      </p:sp>
      <p:sp>
        <p:nvSpPr>
          <p:cNvPr id="7" name="日期版面配置區 6"/>
          <p:cNvSpPr>
            <a:spLocks noGrp="1"/>
          </p:cNvSpPr>
          <p:nvPr>
            <p:ph type="dt" sz="half" idx="10"/>
          </p:nvPr>
        </p:nvSpPr>
        <p:spPr/>
        <p:txBody>
          <a:bodyPr/>
          <a:lstStyle/>
          <a:p>
            <a:fld id="{CFD1D7D8-7633-4BFA-AC97-026B15F7D7FA}" type="datetimeFigureOut">
              <a:rPr lang="zh-CN" altLang="en-US" smtClean="0"/>
              <a:t>2024/11/8</a:t>
            </a:fld>
            <a:endParaRPr lang="zh-CN" altLang="en-US"/>
          </a:p>
        </p:txBody>
      </p:sp>
      <p:sp>
        <p:nvSpPr>
          <p:cNvPr id="8" name="頁尾版面配置區 7"/>
          <p:cNvSpPr>
            <a:spLocks noGrp="1"/>
          </p:cNvSpPr>
          <p:nvPr>
            <p:ph type="ftr" sz="quarter" idx="11"/>
          </p:nvPr>
        </p:nvSpPr>
        <p:spPr/>
        <p:txBody>
          <a:bodyPr/>
          <a:lstStyle/>
          <a:p>
            <a:endParaRPr lang="zh-CN" altLang="en-US"/>
          </a:p>
        </p:txBody>
      </p:sp>
      <p:sp>
        <p:nvSpPr>
          <p:cNvPr id="9" name="投影片編號版面配置區 8"/>
          <p:cNvSpPr>
            <a:spLocks noGrp="1"/>
          </p:cNvSpPr>
          <p:nvPr>
            <p:ph type="sldNum" sz="quarter" idx="12"/>
          </p:nvPr>
        </p:nvSpPr>
        <p:spPr/>
        <p:txBody>
          <a:bodyPr/>
          <a:lstStyle/>
          <a:p>
            <a:fld id="{A314CB9D-B8E1-4E6D-B502-232C79EC5DB7}" type="slidenum">
              <a:rPr lang="zh-CN" altLang="en-US" smtClean="0"/>
              <a:t>‹#›</a:t>
            </a:fld>
            <a:endParaRPr lang="zh-CN" altLang="en-US"/>
          </a:p>
        </p:txBody>
      </p:sp>
    </p:spTree>
    <p:extLst>
      <p:ext uri="{BB962C8B-B14F-4D97-AF65-F5344CB8AC3E}">
        <p14:creationId xmlns:p14="http://schemas.microsoft.com/office/powerpoint/2010/main" val="13217856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CN" altLang="en-US"/>
          </a:p>
        </p:txBody>
      </p:sp>
      <p:sp>
        <p:nvSpPr>
          <p:cNvPr id="3" name="日期版面配置區 2"/>
          <p:cNvSpPr>
            <a:spLocks noGrp="1"/>
          </p:cNvSpPr>
          <p:nvPr>
            <p:ph type="dt" sz="half" idx="10"/>
          </p:nvPr>
        </p:nvSpPr>
        <p:spPr/>
        <p:txBody>
          <a:bodyPr/>
          <a:lstStyle/>
          <a:p>
            <a:fld id="{CFD1D7D8-7633-4BFA-AC97-026B15F7D7FA}" type="datetimeFigureOut">
              <a:rPr lang="zh-CN" altLang="en-US" smtClean="0"/>
              <a:t>2024/11/8</a:t>
            </a:fld>
            <a:endParaRPr lang="zh-CN" altLang="en-US"/>
          </a:p>
        </p:txBody>
      </p:sp>
      <p:sp>
        <p:nvSpPr>
          <p:cNvPr id="4" name="頁尾版面配置區 3"/>
          <p:cNvSpPr>
            <a:spLocks noGrp="1"/>
          </p:cNvSpPr>
          <p:nvPr>
            <p:ph type="ftr" sz="quarter" idx="11"/>
          </p:nvPr>
        </p:nvSpPr>
        <p:spPr/>
        <p:txBody>
          <a:bodyPr/>
          <a:lstStyle/>
          <a:p>
            <a:endParaRPr lang="zh-CN" altLang="en-US"/>
          </a:p>
        </p:txBody>
      </p:sp>
      <p:sp>
        <p:nvSpPr>
          <p:cNvPr id="5" name="投影片編號版面配置區 4"/>
          <p:cNvSpPr>
            <a:spLocks noGrp="1"/>
          </p:cNvSpPr>
          <p:nvPr>
            <p:ph type="sldNum" sz="quarter" idx="12"/>
          </p:nvPr>
        </p:nvSpPr>
        <p:spPr/>
        <p:txBody>
          <a:bodyPr/>
          <a:lstStyle/>
          <a:p>
            <a:fld id="{A314CB9D-B8E1-4E6D-B502-232C79EC5DB7}" type="slidenum">
              <a:rPr lang="zh-CN" altLang="en-US" smtClean="0"/>
              <a:t>‹#›</a:t>
            </a:fld>
            <a:endParaRPr lang="zh-CN" altLang="en-US"/>
          </a:p>
        </p:txBody>
      </p:sp>
    </p:spTree>
    <p:extLst>
      <p:ext uri="{BB962C8B-B14F-4D97-AF65-F5344CB8AC3E}">
        <p14:creationId xmlns:p14="http://schemas.microsoft.com/office/powerpoint/2010/main" val="35859241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FD1D7D8-7633-4BFA-AC97-026B15F7D7FA}" type="datetimeFigureOut">
              <a:rPr lang="zh-CN" altLang="en-US" smtClean="0"/>
              <a:t>2024/11/8</a:t>
            </a:fld>
            <a:endParaRPr lang="zh-CN" altLang="en-US"/>
          </a:p>
        </p:txBody>
      </p:sp>
      <p:sp>
        <p:nvSpPr>
          <p:cNvPr id="3" name="頁尾版面配置區 2"/>
          <p:cNvSpPr>
            <a:spLocks noGrp="1"/>
          </p:cNvSpPr>
          <p:nvPr>
            <p:ph type="ftr" sz="quarter" idx="11"/>
          </p:nvPr>
        </p:nvSpPr>
        <p:spPr/>
        <p:txBody>
          <a:bodyPr/>
          <a:lstStyle/>
          <a:p>
            <a:endParaRPr lang="zh-CN" altLang="en-US"/>
          </a:p>
        </p:txBody>
      </p:sp>
      <p:sp>
        <p:nvSpPr>
          <p:cNvPr id="4" name="投影片編號版面配置區 3"/>
          <p:cNvSpPr>
            <a:spLocks noGrp="1"/>
          </p:cNvSpPr>
          <p:nvPr>
            <p:ph type="sldNum" sz="quarter" idx="12"/>
          </p:nvPr>
        </p:nvSpPr>
        <p:spPr/>
        <p:txBody>
          <a:bodyPr/>
          <a:lstStyle/>
          <a:p>
            <a:fld id="{A314CB9D-B8E1-4E6D-B502-232C79EC5DB7}" type="slidenum">
              <a:rPr lang="zh-CN" altLang="en-US" smtClean="0"/>
              <a:t>‹#›</a:t>
            </a:fld>
            <a:endParaRPr lang="zh-CN" altLang="en-US"/>
          </a:p>
        </p:txBody>
      </p:sp>
    </p:spTree>
    <p:extLst>
      <p:ext uri="{BB962C8B-B14F-4D97-AF65-F5344CB8AC3E}">
        <p14:creationId xmlns:p14="http://schemas.microsoft.com/office/powerpoint/2010/main" val="37606483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endParaRPr lang="zh-CN"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CN"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CFD1D7D8-7633-4BFA-AC97-026B15F7D7FA}" type="datetimeFigureOut">
              <a:rPr lang="zh-CN" altLang="en-US" smtClean="0"/>
              <a:t>2024/11/8</a:t>
            </a:fld>
            <a:endParaRPr lang="zh-CN" altLang="en-US"/>
          </a:p>
        </p:txBody>
      </p:sp>
      <p:sp>
        <p:nvSpPr>
          <p:cNvPr id="6" name="頁尾版面配置區 5"/>
          <p:cNvSpPr>
            <a:spLocks noGrp="1"/>
          </p:cNvSpPr>
          <p:nvPr>
            <p:ph type="ftr" sz="quarter" idx="11"/>
          </p:nvPr>
        </p:nvSpPr>
        <p:spPr/>
        <p:txBody>
          <a:bodyPr/>
          <a:lstStyle/>
          <a:p>
            <a:endParaRPr lang="zh-CN" altLang="en-US"/>
          </a:p>
        </p:txBody>
      </p:sp>
      <p:sp>
        <p:nvSpPr>
          <p:cNvPr id="7" name="投影片編號版面配置區 6"/>
          <p:cNvSpPr>
            <a:spLocks noGrp="1"/>
          </p:cNvSpPr>
          <p:nvPr>
            <p:ph type="sldNum" sz="quarter" idx="12"/>
          </p:nvPr>
        </p:nvSpPr>
        <p:spPr/>
        <p:txBody>
          <a:bodyPr/>
          <a:lstStyle/>
          <a:p>
            <a:fld id="{A314CB9D-B8E1-4E6D-B502-232C79EC5DB7}" type="slidenum">
              <a:rPr lang="zh-CN" altLang="en-US" smtClean="0"/>
              <a:t>‹#›</a:t>
            </a:fld>
            <a:endParaRPr lang="zh-CN" altLang="en-US"/>
          </a:p>
        </p:txBody>
      </p:sp>
    </p:spTree>
    <p:extLst>
      <p:ext uri="{BB962C8B-B14F-4D97-AF65-F5344CB8AC3E}">
        <p14:creationId xmlns:p14="http://schemas.microsoft.com/office/powerpoint/2010/main" val="3087823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0FE243F-31C2-F26E-4005-0B1A679F9B91}"/>
              </a:ext>
            </a:extLst>
          </p:cNvPr>
          <p:cNvSpPr>
            <a:spLocks noGrp="1"/>
          </p:cNvSpPr>
          <p:nvPr>
            <p:ph type="title"/>
          </p:nvPr>
        </p:nvSpPr>
        <p:spPr/>
        <p:txBody>
          <a:bodyPr/>
          <a:lstStyle/>
          <a:p>
            <a:r>
              <a:rPr lang="zh-TW" altLang="en-US"/>
              <a:t>按一下以編輯母片標題樣式</a:t>
            </a:r>
            <a:endParaRPr lang="zh-CN" altLang="en-US"/>
          </a:p>
        </p:txBody>
      </p:sp>
      <p:sp>
        <p:nvSpPr>
          <p:cNvPr id="3" name="內容版面配置區 2">
            <a:extLst>
              <a:ext uri="{FF2B5EF4-FFF2-40B4-BE49-F238E27FC236}">
                <a16:creationId xmlns:a16="http://schemas.microsoft.com/office/drawing/2014/main" id="{43F453DC-9F37-2DBC-2EEC-2FB38133A3BF}"/>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CN" altLang="en-US"/>
          </a:p>
        </p:txBody>
      </p:sp>
      <p:sp>
        <p:nvSpPr>
          <p:cNvPr id="4" name="日期版面配置區 3">
            <a:extLst>
              <a:ext uri="{FF2B5EF4-FFF2-40B4-BE49-F238E27FC236}">
                <a16:creationId xmlns:a16="http://schemas.microsoft.com/office/drawing/2014/main" id="{18988DE1-35A4-022A-F737-9700A421ED16}"/>
              </a:ext>
            </a:extLst>
          </p:cNvPr>
          <p:cNvSpPr>
            <a:spLocks noGrp="1"/>
          </p:cNvSpPr>
          <p:nvPr>
            <p:ph type="dt" sz="half" idx="10"/>
          </p:nvPr>
        </p:nvSpPr>
        <p:spPr/>
        <p:txBody>
          <a:bodyPr/>
          <a:lstStyle/>
          <a:p>
            <a:fld id="{CFD1D7D8-7633-4BFA-AC97-026B15F7D7FA}" type="datetimeFigureOut">
              <a:rPr lang="zh-CN" altLang="en-US" smtClean="0"/>
              <a:t>2024/11/8</a:t>
            </a:fld>
            <a:endParaRPr lang="zh-CN" altLang="en-US"/>
          </a:p>
        </p:txBody>
      </p:sp>
      <p:sp>
        <p:nvSpPr>
          <p:cNvPr id="5" name="頁尾版面配置區 4">
            <a:extLst>
              <a:ext uri="{FF2B5EF4-FFF2-40B4-BE49-F238E27FC236}">
                <a16:creationId xmlns:a16="http://schemas.microsoft.com/office/drawing/2014/main" id="{B42DE5A9-E07B-D4B9-6366-633D919B2375}"/>
              </a:ext>
            </a:extLst>
          </p:cNvPr>
          <p:cNvSpPr>
            <a:spLocks noGrp="1"/>
          </p:cNvSpPr>
          <p:nvPr>
            <p:ph type="ftr" sz="quarter" idx="11"/>
          </p:nvPr>
        </p:nvSpPr>
        <p:spPr/>
        <p:txBody>
          <a:bodyPr/>
          <a:lstStyle/>
          <a:p>
            <a:endParaRPr lang="zh-CN" altLang="en-US"/>
          </a:p>
        </p:txBody>
      </p:sp>
      <p:sp>
        <p:nvSpPr>
          <p:cNvPr id="6" name="投影片編號版面配置區 5">
            <a:extLst>
              <a:ext uri="{FF2B5EF4-FFF2-40B4-BE49-F238E27FC236}">
                <a16:creationId xmlns:a16="http://schemas.microsoft.com/office/drawing/2014/main" id="{52872366-DC74-F02D-8A59-CC227BA07F69}"/>
              </a:ext>
            </a:extLst>
          </p:cNvPr>
          <p:cNvSpPr>
            <a:spLocks noGrp="1"/>
          </p:cNvSpPr>
          <p:nvPr>
            <p:ph type="sldNum" sz="quarter" idx="12"/>
          </p:nvPr>
        </p:nvSpPr>
        <p:spPr/>
        <p:txBody>
          <a:bodyPr/>
          <a:lstStyle/>
          <a:p>
            <a:fld id="{A314CB9D-B8E1-4E6D-B502-232C79EC5DB7}" type="slidenum">
              <a:rPr lang="zh-CN" altLang="en-US" smtClean="0"/>
              <a:t>‹#›</a:t>
            </a:fld>
            <a:endParaRPr lang="zh-CN" altLang="en-US"/>
          </a:p>
        </p:txBody>
      </p:sp>
    </p:spTree>
    <p:extLst>
      <p:ext uri="{BB962C8B-B14F-4D97-AF65-F5344CB8AC3E}">
        <p14:creationId xmlns:p14="http://schemas.microsoft.com/office/powerpoint/2010/main" val="30656454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endParaRPr lang="zh-CN"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CFD1D7D8-7633-4BFA-AC97-026B15F7D7FA}" type="datetimeFigureOut">
              <a:rPr lang="zh-CN" altLang="en-US" smtClean="0"/>
              <a:t>2024/11/8</a:t>
            </a:fld>
            <a:endParaRPr lang="zh-CN" altLang="en-US"/>
          </a:p>
        </p:txBody>
      </p:sp>
      <p:sp>
        <p:nvSpPr>
          <p:cNvPr id="6" name="頁尾版面配置區 5"/>
          <p:cNvSpPr>
            <a:spLocks noGrp="1"/>
          </p:cNvSpPr>
          <p:nvPr>
            <p:ph type="ftr" sz="quarter" idx="11"/>
          </p:nvPr>
        </p:nvSpPr>
        <p:spPr/>
        <p:txBody>
          <a:bodyPr/>
          <a:lstStyle/>
          <a:p>
            <a:endParaRPr lang="zh-CN" altLang="en-US"/>
          </a:p>
        </p:txBody>
      </p:sp>
      <p:sp>
        <p:nvSpPr>
          <p:cNvPr id="7" name="投影片編號版面配置區 6"/>
          <p:cNvSpPr>
            <a:spLocks noGrp="1"/>
          </p:cNvSpPr>
          <p:nvPr>
            <p:ph type="sldNum" sz="quarter" idx="12"/>
          </p:nvPr>
        </p:nvSpPr>
        <p:spPr/>
        <p:txBody>
          <a:bodyPr/>
          <a:lstStyle/>
          <a:p>
            <a:fld id="{A314CB9D-B8E1-4E6D-B502-232C79EC5DB7}" type="slidenum">
              <a:rPr lang="zh-CN" altLang="en-US" smtClean="0"/>
              <a:t>‹#›</a:t>
            </a:fld>
            <a:endParaRPr lang="zh-CN" altLang="en-US"/>
          </a:p>
        </p:txBody>
      </p:sp>
    </p:spTree>
    <p:extLst>
      <p:ext uri="{BB962C8B-B14F-4D97-AF65-F5344CB8AC3E}">
        <p14:creationId xmlns:p14="http://schemas.microsoft.com/office/powerpoint/2010/main" val="18666293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CN" altLang="en-US"/>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CN" altLang="en-US"/>
          </a:p>
        </p:txBody>
      </p:sp>
      <p:sp>
        <p:nvSpPr>
          <p:cNvPr id="4" name="日期版面配置區 3"/>
          <p:cNvSpPr>
            <a:spLocks noGrp="1"/>
          </p:cNvSpPr>
          <p:nvPr>
            <p:ph type="dt" sz="half" idx="10"/>
          </p:nvPr>
        </p:nvSpPr>
        <p:spPr/>
        <p:txBody>
          <a:bodyPr/>
          <a:lstStyle/>
          <a:p>
            <a:fld id="{CFD1D7D8-7633-4BFA-AC97-026B15F7D7FA}" type="datetimeFigureOut">
              <a:rPr lang="zh-CN" altLang="en-US" smtClean="0"/>
              <a:t>2024/11/8</a:t>
            </a:fld>
            <a:endParaRPr lang="zh-CN" altLang="en-US"/>
          </a:p>
        </p:txBody>
      </p:sp>
      <p:sp>
        <p:nvSpPr>
          <p:cNvPr id="5" name="頁尾版面配置區 4"/>
          <p:cNvSpPr>
            <a:spLocks noGrp="1"/>
          </p:cNvSpPr>
          <p:nvPr>
            <p:ph type="ftr" sz="quarter" idx="11"/>
          </p:nvPr>
        </p:nvSpPr>
        <p:spPr/>
        <p:txBody>
          <a:bodyPr/>
          <a:lstStyle/>
          <a:p>
            <a:endParaRPr lang="zh-CN" altLang="en-US"/>
          </a:p>
        </p:txBody>
      </p:sp>
      <p:sp>
        <p:nvSpPr>
          <p:cNvPr id="6" name="投影片編號版面配置區 5"/>
          <p:cNvSpPr>
            <a:spLocks noGrp="1"/>
          </p:cNvSpPr>
          <p:nvPr>
            <p:ph type="sldNum" sz="quarter" idx="12"/>
          </p:nvPr>
        </p:nvSpPr>
        <p:spPr/>
        <p:txBody>
          <a:bodyPr/>
          <a:lstStyle/>
          <a:p>
            <a:fld id="{A314CB9D-B8E1-4E6D-B502-232C79EC5DB7}" type="slidenum">
              <a:rPr lang="zh-CN" altLang="en-US" smtClean="0"/>
              <a:t>‹#›</a:t>
            </a:fld>
            <a:endParaRPr lang="zh-CN" altLang="en-US"/>
          </a:p>
        </p:txBody>
      </p:sp>
    </p:spTree>
    <p:extLst>
      <p:ext uri="{BB962C8B-B14F-4D97-AF65-F5344CB8AC3E}">
        <p14:creationId xmlns:p14="http://schemas.microsoft.com/office/powerpoint/2010/main" val="3707442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endParaRPr lang="zh-CN"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CN" altLang="en-US"/>
          </a:p>
        </p:txBody>
      </p:sp>
      <p:sp>
        <p:nvSpPr>
          <p:cNvPr id="4" name="日期版面配置區 3"/>
          <p:cNvSpPr>
            <a:spLocks noGrp="1"/>
          </p:cNvSpPr>
          <p:nvPr>
            <p:ph type="dt" sz="half" idx="10"/>
          </p:nvPr>
        </p:nvSpPr>
        <p:spPr/>
        <p:txBody>
          <a:bodyPr/>
          <a:lstStyle/>
          <a:p>
            <a:fld id="{CFD1D7D8-7633-4BFA-AC97-026B15F7D7FA}" type="datetimeFigureOut">
              <a:rPr lang="zh-CN" altLang="en-US" smtClean="0"/>
              <a:t>2024/11/8</a:t>
            </a:fld>
            <a:endParaRPr lang="zh-CN" altLang="en-US"/>
          </a:p>
        </p:txBody>
      </p:sp>
      <p:sp>
        <p:nvSpPr>
          <p:cNvPr id="5" name="頁尾版面配置區 4"/>
          <p:cNvSpPr>
            <a:spLocks noGrp="1"/>
          </p:cNvSpPr>
          <p:nvPr>
            <p:ph type="ftr" sz="quarter" idx="11"/>
          </p:nvPr>
        </p:nvSpPr>
        <p:spPr/>
        <p:txBody>
          <a:bodyPr/>
          <a:lstStyle/>
          <a:p>
            <a:endParaRPr lang="zh-CN" altLang="en-US"/>
          </a:p>
        </p:txBody>
      </p:sp>
      <p:sp>
        <p:nvSpPr>
          <p:cNvPr id="6" name="投影片編號版面配置區 5"/>
          <p:cNvSpPr>
            <a:spLocks noGrp="1"/>
          </p:cNvSpPr>
          <p:nvPr>
            <p:ph type="sldNum" sz="quarter" idx="12"/>
          </p:nvPr>
        </p:nvSpPr>
        <p:spPr/>
        <p:txBody>
          <a:bodyPr/>
          <a:lstStyle/>
          <a:p>
            <a:fld id="{A314CB9D-B8E1-4E6D-B502-232C79EC5DB7}" type="slidenum">
              <a:rPr lang="zh-CN" altLang="en-US" smtClean="0"/>
              <a:t>‹#›</a:t>
            </a:fld>
            <a:endParaRPr lang="zh-CN" altLang="en-US"/>
          </a:p>
        </p:txBody>
      </p:sp>
    </p:spTree>
    <p:extLst>
      <p:ext uri="{BB962C8B-B14F-4D97-AF65-F5344CB8AC3E}">
        <p14:creationId xmlns:p14="http://schemas.microsoft.com/office/powerpoint/2010/main" val="98888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5146FD6-0D1C-5E10-EB8A-65ABA82E7AFA}"/>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endParaRPr lang="zh-CN" altLang="en-US"/>
          </a:p>
        </p:txBody>
      </p:sp>
      <p:sp>
        <p:nvSpPr>
          <p:cNvPr id="3" name="文字版面配置區 2">
            <a:extLst>
              <a:ext uri="{FF2B5EF4-FFF2-40B4-BE49-F238E27FC236}">
                <a16:creationId xmlns:a16="http://schemas.microsoft.com/office/drawing/2014/main" id="{C61E2723-28F1-CE2D-144A-54FBDF65D2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45165A87-F4EF-0151-6513-6EE0F45B4517}"/>
              </a:ext>
            </a:extLst>
          </p:cNvPr>
          <p:cNvSpPr>
            <a:spLocks noGrp="1"/>
          </p:cNvSpPr>
          <p:nvPr>
            <p:ph type="dt" sz="half" idx="10"/>
          </p:nvPr>
        </p:nvSpPr>
        <p:spPr/>
        <p:txBody>
          <a:bodyPr/>
          <a:lstStyle/>
          <a:p>
            <a:fld id="{CFD1D7D8-7633-4BFA-AC97-026B15F7D7FA}" type="datetimeFigureOut">
              <a:rPr lang="zh-CN" altLang="en-US" smtClean="0"/>
              <a:t>2024/11/8</a:t>
            </a:fld>
            <a:endParaRPr lang="zh-CN" altLang="en-US"/>
          </a:p>
        </p:txBody>
      </p:sp>
      <p:sp>
        <p:nvSpPr>
          <p:cNvPr id="5" name="頁尾版面配置區 4">
            <a:extLst>
              <a:ext uri="{FF2B5EF4-FFF2-40B4-BE49-F238E27FC236}">
                <a16:creationId xmlns:a16="http://schemas.microsoft.com/office/drawing/2014/main" id="{096F626D-1B5A-D2C9-2227-8B01FDCC883C}"/>
              </a:ext>
            </a:extLst>
          </p:cNvPr>
          <p:cNvSpPr>
            <a:spLocks noGrp="1"/>
          </p:cNvSpPr>
          <p:nvPr>
            <p:ph type="ftr" sz="quarter" idx="11"/>
          </p:nvPr>
        </p:nvSpPr>
        <p:spPr/>
        <p:txBody>
          <a:bodyPr/>
          <a:lstStyle/>
          <a:p>
            <a:endParaRPr lang="zh-CN" altLang="en-US"/>
          </a:p>
        </p:txBody>
      </p:sp>
      <p:sp>
        <p:nvSpPr>
          <p:cNvPr id="6" name="投影片編號版面配置區 5">
            <a:extLst>
              <a:ext uri="{FF2B5EF4-FFF2-40B4-BE49-F238E27FC236}">
                <a16:creationId xmlns:a16="http://schemas.microsoft.com/office/drawing/2014/main" id="{71F794CF-39E8-25DB-C6B0-9BAC99F78555}"/>
              </a:ext>
            </a:extLst>
          </p:cNvPr>
          <p:cNvSpPr>
            <a:spLocks noGrp="1"/>
          </p:cNvSpPr>
          <p:nvPr>
            <p:ph type="sldNum" sz="quarter" idx="12"/>
          </p:nvPr>
        </p:nvSpPr>
        <p:spPr/>
        <p:txBody>
          <a:bodyPr/>
          <a:lstStyle/>
          <a:p>
            <a:fld id="{A314CB9D-B8E1-4E6D-B502-232C79EC5DB7}" type="slidenum">
              <a:rPr lang="zh-CN" altLang="en-US" smtClean="0"/>
              <a:t>‹#›</a:t>
            </a:fld>
            <a:endParaRPr lang="zh-CN" altLang="en-US"/>
          </a:p>
        </p:txBody>
      </p:sp>
    </p:spTree>
    <p:extLst>
      <p:ext uri="{BB962C8B-B14F-4D97-AF65-F5344CB8AC3E}">
        <p14:creationId xmlns:p14="http://schemas.microsoft.com/office/powerpoint/2010/main" val="3447098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D2A5E98-5E17-1D49-C1E5-2199E0363563}"/>
              </a:ext>
            </a:extLst>
          </p:cNvPr>
          <p:cNvSpPr>
            <a:spLocks noGrp="1"/>
          </p:cNvSpPr>
          <p:nvPr>
            <p:ph type="title"/>
          </p:nvPr>
        </p:nvSpPr>
        <p:spPr/>
        <p:txBody>
          <a:bodyPr/>
          <a:lstStyle/>
          <a:p>
            <a:r>
              <a:rPr lang="zh-TW" altLang="en-US"/>
              <a:t>按一下以編輯母片標題樣式</a:t>
            </a:r>
            <a:endParaRPr lang="zh-CN" altLang="en-US"/>
          </a:p>
        </p:txBody>
      </p:sp>
      <p:sp>
        <p:nvSpPr>
          <p:cNvPr id="3" name="內容版面配置區 2">
            <a:extLst>
              <a:ext uri="{FF2B5EF4-FFF2-40B4-BE49-F238E27FC236}">
                <a16:creationId xmlns:a16="http://schemas.microsoft.com/office/drawing/2014/main" id="{2152390A-7590-E6FB-5A57-5678344D9706}"/>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CN" altLang="en-US"/>
          </a:p>
        </p:txBody>
      </p:sp>
      <p:sp>
        <p:nvSpPr>
          <p:cNvPr id="4" name="內容版面配置區 3">
            <a:extLst>
              <a:ext uri="{FF2B5EF4-FFF2-40B4-BE49-F238E27FC236}">
                <a16:creationId xmlns:a16="http://schemas.microsoft.com/office/drawing/2014/main" id="{F803B37E-0B44-7BBB-6D99-4C939312A995}"/>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CN" altLang="en-US"/>
          </a:p>
        </p:txBody>
      </p:sp>
      <p:sp>
        <p:nvSpPr>
          <p:cNvPr id="5" name="日期版面配置區 4">
            <a:extLst>
              <a:ext uri="{FF2B5EF4-FFF2-40B4-BE49-F238E27FC236}">
                <a16:creationId xmlns:a16="http://schemas.microsoft.com/office/drawing/2014/main" id="{890878AD-35DF-680E-D92D-A1200F57E572}"/>
              </a:ext>
            </a:extLst>
          </p:cNvPr>
          <p:cNvSpPr>
            <a:spLocks noGrp="1"/>
          </p:cNvSpPr>
          <p:nvPr>
            <p:ph type="dt" sz="half" idx="10"/>
          </p:nvPr>
        </p:nvSpPr>
        <p:spPr/>
        <p:txBody>
          <a:bodyPr/>
          <a:lstStyle/>
          <a:p>
            <a:fld id="{CFD1D7D8-7633-4BFA-AC97-026B15F7D7FA}" type="datetimeFigureOut">
              <a:rPr lang="zh-CN" altLang="en-US" smtClean="0"/>
              <a:t>2024/11/8</a:t>
            </a:fld>
            <a:endParaRPr lang="zh-CN" altLang="en-US"/>
          </a:p>
        </p:txBody>
      </p:sp>
      <p:sp>
        <p:nvSpPr>
          <p:cNvPr id="6" name="頁尾版面配置區 5">
            <a:extLst>
              <a:ext uri="{FF2B5EF4-FFF2-40B4-BE49-F238E27FC236}">
                <a16:creationId xmlns:a16="http://schemas.microsoft.com/office/drawing/2014/main" id="{380040D8-28BD-11CC-2B25-F9C7ED514C0D}"/>
              </a:ext>
            </a:extLst>
          </p:cNvPr>
          <p:cNvSpPr>
            <a:spLocks noGrp="1"/>
          </p:cNvSpPr>
          <p:nvPr>
            <p:ph type="ftr" sz="quarter" idx="11"/>
          </p:nvPr>
        </p:nvSpPr>
        <p:spPr/>
        <p:txBody>
          <a:bodyPr/>
          <a:lstStyle/>
          <a:p>
            <a:endParaRPr lang="zh-CN" altLang="en-US"/>
          </a:p>
        </p:txBody>
      </p:sp>
      <p:sp>
        <p:nvSpPr>
          <p:cNvPr id="7" name="投影片編號版面配置區 6">
            <a:extLst>
              <a:ext uri="{FF2B5EF4-FFF2-40B4-BE49-F238E27FC236}">
                <a16:creationId xmlns:a16="http://schemas.microsoft.com/office/drawing/2014/main" id="{29D00C34-BEDE-DA80-7226-AE3CB7DC7076}"/>
              </a:ext>
            </a:extLst>
          </p:cNvPr>
          <p:cNvSpPr>
            <a:spLocks noGrp="1"/>
          </p:cNvSpPr>
          <p:nvPr>
            <p:ph type="sldNum" sz="quarter" idx="12"/>
          </p:nvPr>
        </p:nvSpPr>
        <p:spPr/>
        <p:txBody>
          <a:bodyPr/>
          <a:lstStyle/>
          <a:p>
            <a:fld id="{A314CB9D-B8E1-4E6D-B502-232C79EC5DB7}" type="slidenum">
              <a:rPr lang="zh-CN" altLang="en-US" smtClean="0"/>
              <a:t>‹#›</a:t>
            </a:fld>
            <a:endParaRPr lang="zh-CN" altLang="en-US"/>
          </a:p>
        </p:txBody>
      </p:sp>
    </p:spTree>
    <p:extLst>
      <p:ext uri="{BB962C8B-B14F-4D97-AF65-F5344CB8AC3E}">
        <p14:creationId xmlns:p14="http://schemas.microsoft.com/office/powerpoint/2010/main" val="2279286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6357D37-520C-83A0-3115-62D5460FF315}"/>
              </a:ext>
            </a:extLst>
          </p:cNvPr>
          <p:cNvSpPr>
            <a:spLocks noGrp="1"/>
          </p:cNvSpPr>
          <p:nvPr>
            <p:ph type="title"/>
          </p:nvPr>
        </p:nvSpPr>
        <p:spPr>
          <a:xfrm>
            <a:off x="839788" y="365125"/>
            <a:ext cx="10515600" cy="1325563"/>
          </a:xfrm>
        </p:spPr>
        <p:txBody>
          <a:bodyPr/>
          <a:lstStyle/>
          <a:p>
            <a:r>
              <a:rPr lang="zh-TW" altLang="en-US"/>
              <a:t>按一下以編輯母片標題樣式</a:t>
            </a:r>
            <a:endParaRPr lang="zh-CN" altLang="en-US"/>
          </a:p>
        </p:txBody>
      </p:sp>
      <p:sp>
        <p:nvSpPr>
          <p:cNvPr id="3" name="文字版面配置區 2">
            <a:extLst>
              <a:ext uri="{FF2B5EF4-FFF2-40B4-BE49-F238E27FC236}">
                <a16:creationId xmlns:a16="http://schemas.microsoft.com/office/drawing/2014/main" id="{8CD5DC18-94B4-D30F-C29D-C71221102D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4AA95CA6-28C7-09F5-B3E9-F14CF4291DB2}"/>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CN" altLang="en-US"/>
          </a:p>
        </p:txBody>
      </p:sp>
      <p:sp>
        <p:nvSpPr>
          <p:cNvPr id="5" name="文字版面配置區 4">
            <a:extLst>
              <a:ext uri="{FF2B5EF4-FFF2-40B4-BE49-F238E27FC236}">
                <a16:creationId xmlns:a16="http://schemas.microsoft.com/office/drawing/2014/main" id="{3082D5AE-A7CB-466D-0BDE-9B8D3B73E3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7019B97A-6539-AEFD-AEA1-B2F235BC7BF2}"/>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CN" altLang="en-US"/>
          </a:p>
        </p:txBody>
      </p:sp>
      <p:sp>
        <p:nvSpPr>
          <p:cNvPr id="7" name="日期版面配置區 6">
            <a:extLst>
              <a:ext uri="{FF2B5EF4-FFF2-40B4-BE49-F238E27FC236}">
                <a16:creationId xmlns:a16="http://schemas.microsoft.com/office/drawing/2014/main" id="{C0477352-8C0E-552B-947B-DC4593FA6BF3}"/>
              </a:ext>
            </a:extLst>
          </p:cNvPr>
          <p:cNvSpPr>
            <a:spLocks noGrp="1"/>
          </p:cNvSpPr>
          <p:nvPr>
            <p:ph type="dt" sz="half" idx="10"/>
          </p:nvPr>
        </p:nvSpPr>
        <p:spPr/>
        <p:txBody>
          <a:bodyPr/>
          <a:lstStyle/>
          <a:p>
            <a:fld id="{CFD1D7D8-7633-4BFA-AC97-026B15F7D7FA}" type="datetimeFigureOut">
              <a:rPr lang="zh-CN" altLang="en-US" smtClean="0"/>
              <a:t>2024/11/8</a:t>
            </a:fld>
            <a:endParaRPr lang="zh-CN" altLang="en-US"/>
          </a:p>
        </p:txBody>
      </p:sp>
      <p:sp>
        <p:nvSpPr>
          <p:cNvPr id="8" name="頁尾版面配置區 7">
            <a:extLst>
              <a:ext uri="{FF2B5EF4-FFF2-40B4-BE49-F238E27FC236}">
                <a16:creationId xmlns:a16="http://schemas.microsoft.com/office/drawing/2014/main" id="{203B9F5E-2BBA-2CEA-838A-FF0088F56771}"/>
              </a:ext>
            </a:extLst>
          </p:cNvPr>
          <p:cNvSpPr>
            <a:spLocks noGrp="1"/>
          </p:cNvSpPr>
          <p:nvPr>
            <p:ph type="ftr" sz="quarter" idx="11"/>
          </p:nvPr>
        </p:nvSpPr>
        <p:spPr/>
        <p:txBody>
          <a:bodyPr/>
          <a:lstStyle/>
          <a:p>
            <a:endParaRPr lang="zh-CN" altLang="en-US"/>
          </a:p>
        </p:txBody>
      </p:sp>
      <p:sp>
        <p:nvSpPr>
          <p:cNvPr id="9" name="投影片編號版面配置區 8">
            <a:extLst>
              <a:ext uri="{FF2B5EF4-FFF2-40B4-BE49-F238E27FC236}">
                <a16:creationId xmlns:a16="http://schemas.microsoft.com/office/drawing/2014/main" id="{C2E26AC8-D994-E98D-64AA-6987DB3A9C6A}"/>
              </a:ext>
            </a:extLst>
          </p:cNvPr>
          <p:cNvSpPr>
            <a:spLocks noGrp="1"/>
          </p:cNvSpPr>
          <p:nvPr>
            <p:ph type="sldNum" sz="quarter" idx="12"/>
          </p:nvPr>
        </p:nvSpPr>
        <p:spPr/>
        <p:txBody>
          <a:bodyPr/>
          <a:lstStyle/>
          <a:p>
            <a:fld id="{A314CB9D-B8E1-4E6D-B502-232C79EC5DB7}" type="slidenum">
              <a:rPr lang="zh-CN" altLang="en-US" smtClean="0"/>
              <a:t>‹#›</a:t>
            </a:fld>
            <a:endParaRPr lang="zh-CN" altLang="en-US"/>
          </a:p>
        </p:txBody>
      </p:sp>
    </p:spTree>
    <p:extLst>
      <p:ext uri="{BB962C8B-B14F-4D97-AF65-F5344CB8AC3E}">
        <p14:creationId xmlns:p14="http://schemas.microsoft.com/office/powerpoint/2010/main" val="375416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6C23CA1-8B02-96CA-2CF4-5316CD9C4AF6}"/>
              </a:ext>
            </a:extLst>
          </p:cNvPr>
          <p:cNvSpPr>
            <a:spLocks noGrp="1"/>
          </p:cNvSpPr>
          <p:nvPr>
            <p:ph type="title"/>
          </p:nvPr>
        </p:nvSpPr>
        <p:spPr/>
        <p:txBody>
          <a:bodyPr/>
          <a:lstStyle/>
          <a:p>
            <a:r>
              <a:rPr lang="zh-TW" altLang="en-US"/>
              <a:t>按一下以編輯母片標題樣式</a:t>
            </a:r>
            <a:endParaRPr lang="zh-CN" altLang="en-US"/>
          </a:p>
        </p:txBody>
      </p:sp>
      <p:sp>
        <p:nvSpPr>
          <p:cNvPr id="3" name="日期版面配置區 2">
            <a:extLst>
              <a:ext uri="{FF2B5EF4-FFF2-40B4-BE49-F238E27FC236}">
                <a16:creationId xmlns:a16="http://schemas.microsoft.com/office/drawing/2014/main" id="{12106E0D-9522-F87A-C57E-8FB0178F040B}"/>
              </a:ext>
            </a:extLst>
          </p:cNvPr>
          <p:cNvSpPr>
            <a:spLocks noGrp="1"/>
          </p:cNvSpPr>
          <p:nvPr>
            <p:ph type="dt" sz="half" idx="10"/>
          </p:nvPr>
        </p:nvSpPr>
        <p:spPr/>
        <p:txBody>
          <a:bodyPr/>
          <a:lstStyle/>
          <a:p>
            <a:fld id="{CFD1D7D8-7633-4BFA-AC97-026B15F7D7FA}" type="datetimeFigureOut">
              <a:rPr lang="zh-CN" altLang="en-US" smtClean="0"/>
              <a:t>2024/11/8</a:t>
            </a:fld>
            <a:endParaRPr lang="zh-CN" altLang="en-US"/>
          </a:p>
        </p:txBody>
      </p:sp>
      <p:sp>
        <p:nvSpPr>
          <p:cNvPr id="4" name="頁尾版面配置區 3">
            <a:extLst>
              <a:ext uri="{FF2B5EF4-FFF2-40B4-BE49-F238E27FC236}">
                <a16:creationId xmlns:a16="http://schemas.microsoft.com/office/drawing/2014/main" id="{A5B2A6BF-0067-D223-2F60-EB8A19534861}"/>
              </a:ext>
            </a:extLst>
          </p:cNvPr>
          <p:cNvSpPr>
            <a:spLocks noGrp="1"/>
          </p:cNvSpPr>
          <p:nvPr>
            <p:ph type="ftr" sz="quarter" idx="11"/>
          </p:nvPr>
        </p:nvSpPr>
        <p:spPr/>
        <p:txBody>
          <a:bodyPr/>
          <a:lstStyle/>
          <a:p>
            <a:endParaRPr lang="zh-CN" altLang="en-US"/>
          </a:p>
        </p:txBody>
      </p:sp>
      <p:sp>
        <p:nvSpPr>
          <p:cNvPr id="5" name="投影片編號版面配置區 4">
            <a:extLst>
              <a:ext uri="{FF2B5EF4-FFF2-40B4-BE49-F238E27FC236}">
                <a16:creationId xmlns:a16="http://schemas.microsoft.com/office/drawing/2014/main" id="{FD243BA2-1C7B-9A73-C9AC-649A2D21DE68}"/>
              </a:ext>
            </a:extLst>
          </p:cNvPr>
          <p:cNvSpPr>
            <a:spLocks noGrp="1"/>
          </p:cNvSpPr>
          <p:nvPr>
            <p:ph type="sldNum" sz="quarter" idx="12"/>
          </p:nvPr>
        </p:nvSpPr>
        <p:spPr/>
        <p:txBody>
          <a:bodyPr/>
          <a:lstStyle/>
          <a:p>
            <a:fld id="{A314CB9D-B8E1-4E6D-B502-232C79EC5DB7}" type="slidenum">
              <a:rPr lang="zh-CN" altLang="en-US" smtClean="0"/>
              <a:t>‹#›</a:t>
            </a:fld>
            <a:endParaRPr lang="zh-CN" altLang="en-US"/>
          </a:p>
        </p:txBody>
      </p:sp>
    </p:spTree>
    <p:extLst>
      <p:ext uri="{BB962C8B-B14F-4D97-AF65-F5344CB8AC3E}">
        <p14:creationId xmlns:p14="http://schemas.microsoft.com/office/powerpoint/2010/main" val="1290912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532BD836-E559-CA8B-FDCC-8AD816BBE303}"/>
              </a:ext>
            </a:extLst>
          </p:cNvPr>
          <p:cNvSpPr>
            <a:spLocks noGrp="1"/>
          </p:cNvSpPr>
          <p:nvPr>
            <p:ph type="dt" sz="half" idx="10"/>
          </p:nvPr>
        </p:nvSpPr>
        <p:spPr/>
        <p:txBody>
          <a:bodyPr/>
          <a:lstStyle/>
          <a:p>
            <a:fld id="{CFD1D7D8-7633-4BFA-AC97-026B15F7D7FA}" type="datetimeFigureOut">
              <a:rPr lang="zh-CN" altLang="en-US" smtClean="0"/>
              <a:t>2024/11/8</a:t>
            </a:fld>
            <a:endParaRPr lang="zh-CN" altLang="en-US"/>
          </a:p>
        </p:txBody>
      </p:sp>
      <p:sp>
        <p:nvSpPr>
          <p:cNvPr id="3" name="頁尾版面配置區 2">
            <a:extLst>
              <a:ext uri="{FF2B5EF4-FFF2-40B4-BE49-F238E27FC236}">
                <a16:creationId xmlns:a16="http://schemas.microsoft.com/office/drawing/2014/main" id="{6C1DC8C8-5E2F-2003-F4BE-8A940EEAE5D1}"/>
              </a:ext>
            </a:extLst>
          </p:cNvPr>
          <p:cNvSpPr>
            <a:spLocks noGrp="1"/>
          </p:cNvSpPr>
          <p:nvPr>
            <p:ph type="ftr" sz="quarter" idx="11"/>
          </p:nvPr>
        </p:nvSpPr>
        <p:spPr/>
        <p:txBody>
          <a:bodyPr/>
          <a:lstStyle/>
          <a:p>
            <a:endParaRPr lang="zh-CN" altLang="en-US"/>
          </a:p>
        </p:txBody>
      </p:sp>
      <p:sp>
        <p:nvSpPr>
          <p:cNvPr id="4" name="投影片編號版面配置區 3">
            <a:extLst>
              <a:ext uri="{FF2B5EF4-FFF2-40B4-BE49-F238E27FC236}">
                <a16:creationId xmlns:a16="http://schemas.microsoft.com/office/drawing/2014/main" id="{F0F7E838-44FB-D124-2CAE-C7D85F352D63}"/>
              </a:ext>
            </a:extLst>
          </p:cNvPr>
          <p:cNvSpPr>
            <a:spLocks noGrp="1"/>
          </p:cNvSpPr>
          <p:nvPr>
            <p:ph type="sldNum" sz="quarter" idx="12"/>
          </p:nvPr>
        </p:nvSpPr>
        <p:spPr/>
        <p:txBody>
          <a:bodyPr/>
          <a:lstStyle/>
          <a:p>
            <a:fld id="{A314CB9D-B8E1-4E6D-B502-232C79EC5DB7}" type="slidenum">
              <a:rPr lang="zh-CN" altLang="en-US" smtClean="0"/>
              <a:t>‹#›</a:t>
            </a:fld>
            <a:endParaRPr lang="zh-CN" altLang="en-US"/>
          </a:p>
        </p:txBody>
      </p:sp>
    </p:spTree>
    <p:extLst>
      <p:ext uri="{BB962C8B-B14F-4D97-AF65-F5344CB8AC3E}">
        <p14:creationId xmlns:p14="http://schemas.microsoft.com/office/powerpoint/2010/main" val="448694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1FD3C27-922B-782B-83EC-083C8679DD7B}"/>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endParaRPr lang="zh-CN" altLang="en-US"/>
          </a:p>
        </p:txBody>
      </p:sp>
      <p:sp>
        <p:nvSpPr>
          <p:cNvPr id="3" name="內容版面配置區 2">
            <a:extLst>
              <a:ext uri="{FF2B5EF4-FFF2-40B4-BE49-F238E27FC236}">
                <a16:creationId xmlns:a16="http://schemas.microsoft.com/office/drawing/2014/main" id="{FC6C5161-69E9-3B41-D08E-80973F50F7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CN" altLang="en-US"/>
          </a:p>
        </p:txBody>
      </p:sp>
      <p:sp>
        <p:nvSpPr>
          <p:cNvPr id="4" name="文字版面配置區 3">
            <a:extLst>
              <a:ext uri="{FF2B5EF4-FFF2-40B4-BE49-F238E27FC236}">
                <a16:creationId xmlns:a16="http://schemas.microsoft.com/office/drawing/2014/main" id="{C6B8437E-BCD0-F39B-FE56-A6F8CC2AE8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7BB6A2A5-E1E6-EBEC-BDDF-8E8ED8555322}"/>
              </a:ext>
            </a:extLst>
          </p:cNvPr>
          <p:cNvSpPr>
            <a:spLocks noGrp="1"/>
          </p:cNvSpPr>
          <p:nvPr>
            <p:ph type="dt" sz="half" idx="10"/>
          </p:nvPr>
        </p:nvSpPr>
        <p:spPr/>
        <p:txBody>
          <a:bodyPr/>
          <a:lstStyle/>
          <a:p>
            <a:fld id="{CFD1D7D8-7633-4BFA-AC97-026B15F7D7FA}" type="datetimeFigureOut">
              <a:rPr lang="zh-CN" altLang="en-US" smtClean="0"/>
              <a:t>2024/11/8</a:t>
            </a:fld>
            <a:endParaRPr lang="zh-CN" altLang="en-US"/>
          </a:p>
        </p:txBody>
      </p:sp>
      <p:sp>
        <p:nvSpPr>
          <p:cNvPr id="6" name="頁尾版面配置區 5">
            <a:extLst>
              <a:ext uri="{FF2B5EF4-FFF2-40B4-BE49-F238E27FC236}">
                <a16:creationId xmlns:a16="http://schemas.microsoft.com/office/drawing/2014/main" id="{FFF96ABB-5178-1903-E37B-330DE86DDED0}"/>
              </a:ext>
            </a:extLst>
          </p:cNvPr>
          <p:cNvSpPr>
            <a:spLocks noGrp="1"/>
          </p:cNvSpPr>
          <p:nvPr>
            <p:ph type="ftr" sz="quarter" idx="11"/>
          </p:nvPr>
        </p:nvSpPr>
        <p:spPr/>
        <p:txBody>
          <a:bodyPr/>
          <a:lstStyle/>
          <a:p>
            <a:endParaRPr lang="zh-CN" altLang="en-US"/>
          </a:p>
        </p:txBody>
      </p:sp>
      <p:sp>
        <p:nvSpPr>
          <p:cNvPr id="7" name="投影片編號版面配置區 6">
            <a:extLst>
              <a:ext uri="{FF2B5EF4-FFF2-40B4-BE49-F238E27FC236}">
                <a16:creationId xmlns:a16="http://schemas.microsoft.com/office/drawing/2014/main" id="{A1D6BAEA-16D0-585D-59C5-9DCA67BC131D}"/>
              </a:ext>
            </a:extLst>
          </p:cNvPr>
          <p:cNvSpPr>
            <a:spLocks noGrp="1"/>
          </p:cNvSpPr>
          <p:nvPr>
            <p:ph type="sldNum" sz="quarter" idx="12"/>
          </p:nvPr>
        </p:nvSpPr>
        <p:spPr/>
        <p:txBody>
          <a:bodyPr/>
          <a:lstStyle/>
          <a:p>
            <a:fld id="{A314CB9D-B8E1-4E6D-B502-232C79EC5DB7}" type="slidenum">
              <a:rPr lang="zh-CN" altLang="en-US" smtClean="0"/>
              <a:t>‹#›</a:t>
            </a:fld>
            <a:endParaRPr lang="zh-CN" altLang="en-US"/>
          </a:p>
        </p:txBody>
      </p:sp>
    </p:spTree>
    <p:extLst>
      <p:ext uri="{BB962C8B-B14F-4D97-AF65-F5344CB8AC3E}">
        <p14:creationId xmlns:p14="http://schemas.microsoft.com/office/powerpoint/2010/main" val="3565623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D53D563-6B8B-1611-15E0-908E7393F4A1}"/>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endParaRPr lang="zh-CN" altLang="en-US"/>
          </a:p>
        </p:txBody>
      </p:sp>
      <p:sp>
        <p:nvSpPr>
          <p:cNvPr id="3" name="圖片版面配置區 2">
            <a:extLst>
              <a:ext uri="{FF2B5EF4-FFF2-40B4-BE49-F238E27FC236}">
                <a16:creationId xmlns:a16="http://schemas.microsoft.com/office/drawing/2014/main" id="{9A6EDA89-4F62-9E53-F92B-DBA04A42BB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字版面配置區 3">
            <a:extLst>
              <a:ext uri="{FF2B5EF4-FFF2-40B4-BE49-F238E27FC236}">
                <a16:creationId xmlns:a16="http://schemas.microsoft.com/office/drawing/2014/main" id="{5F1EB815-27DC-D5CA-9B84-369963C2B9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66653852-AF4B-BC6D-F476-9EF6573862A6}"/>
              </a:ext>
            </a:extLst>
          </p:cNvPr>
          <p:cNvSpPr>
            <a:spLocks noGrp="1"/>
          </p:cNvSpPr>
          <p:nvPr>
            <p:ph type="dt" sz="half" idx="10"/>
          </p:nvPr>
        </p:nvSpPr>
        <p:spPr/>
        <p:txBody>
          <a:bodyPr/>
          <a:lstStyle/>
          <a:p>
            <a:fld id="{CFD1D7D8-7633-4BFA-AC97-026B15F7D7FA}" type="datetimeFigureOut">
              <a:rPr lang="zh-CN" altLang="en-US" smtClean="0"/>
              <a:t>2024/11/8</a:t>
            </a:fld>
            <a:endParaRPr lang="zh-CN" altLang="en-US"/>
          </a:p>
        </p:txBody>
      </p:sp>
      <p:sp>
        <p:nvSpPr>
          <p:cNvPr id="6" name="頁尾版面配置區 5">
            <a:extLst>
              <a:ext uri="{FF2B5EF4-FFF2-40B4-BE49-F238E27FC236}">
                <a16:creationId xmlns:a16="http://schemas.microsoft.com/office/drawing/2014/main" id="{04A48636-6B5D-C2C2-D87D-0DC2255CAB45}"/>
              </a:ext>
            </a:extLst>
          </p:cNvPr>
          <p:cNvSpPr>
            <a:spLocks noGrp="1"/>
          </p:cNvSpPr>
          <p:nvPr>
            <p:ph type="ftr" sz="quarter" idx="11"/>
          </p:nvPr>
        </p:nvSpPr>
        <p:spPr/>
        <p:txBody>
          <a:bodyPr/>
          <a:lstStyle/>
          <a:p>
            <a:endParaRPr lang="zh-CN" altLang="en-US"/>
          </a:p>
        </p:txBody>
      </p:sp>
      <p:sp>
        <p:nvSpPr>
          <p:cNvPr id="7" name="投影片編號版面配置區 6">
            <a:extLst>
              <a:ext uri="{FF2B5EF4-FFF2-40B4-BE49-F238E27FC236}">
                <a16:creationId xmlns:a16="http://schemas.microsoft.com/office/drawing/2014/main" id="{3847E32A-3F6F-0EEF-E4D8-A1026D15D0CC}"/>
              </a:ext>
            </a:extLst>
          </p:cNvPr>
          <p:cNvSpPr>
            <a:spLocks noGrp="1"/>
          </p:cNvSpPr>
          <p:nvPr>
            <p:ph type="sldNum" sz="quarter" idx="12"/>
          </p:nvPr>
        </p:nvSpPr>
        <p:spPr/>
        <p:txBody>
          <a:bodyPr/>
          <a:lstStyle/>
          <a:p>
            <a:fld id="{A314CB9D-B8E1-4E6D-B502-232C79EC5DB7}" type="slidenum">
              <a:rPr lang="zh-CN" altLang="en-US" smtClean="0"/>
              <a:t>‹#›</a:t>
            </a:fld>
            <a:endParaRPr lang="zh-CN" altLang="en-US"/>
          </a:p>
        </p:txBody>
      </p:sp>
    </p:spTree>
    <p:extLst>
      <p:ext uri="{BB962C8B-B14F-4D97-AF65-F5344CB8AC3E}">
        <p14:creationId xmlns:p14="http://schemas.microsoft.com/office/powerpoint/2010/main" val="1214689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30185807-EB34-528C-140B-F98B83C399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endParaRPr lang="zh-CN" altLang="en-US"/>
          </a:p>
        </p:txBody>
      </p:sp>
      <p:sp>
        <p:nvSpPr>
          <p:cNvPr id="3" name="文字版面配置區 2">
            <a:extLst>
              <a:ext uri="{FF2B5EF4-FFF2-40B4-BE49-F238E27FC236}">
                <a16:creationId xmlns:a16="http://schemas.microsoft.com/office/drawing/2014/main" id="{42CB0B89-4BFA-4873-4D2C-B8FF09B54F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CN" altLang="en-US"/>
          </a:p>
        </p:txBody>
      </p:sp>
      <p:sp>
        <p:nvSpPr>
          <p:cNvPr id="4" name="日期版面配置區 3">
            <a:extLst>
              <a:ext uri="{FF2B5EF4-FFF2-40B4-BE49-F238E27FC236}">
                <a16:creationId xmlns:a16="http://schemas.microsoft.com/office/drawing/2014/main" id="{3A0A2562-2FFF-BBFD-08CC-709E7297B2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D1D7D8-7633-4BFA-AC97-026B15F7D7FA}" type="datetimeFigureOut">
              <a:rPr lang="zh-CN" altLang="en-US" smtClean="0"/>
              <a:t>2024/11/8</a:t>
            </a:fld>
            <a:endParaRPr lang="zh-CN" altLang="en-US"/>
          </a:p>
        </p:txBody>
      </p:sp>
      <p:sp>
        <p:nvSpPr>
          <p:cNvPr id="5" name="頁尾版面配置區 4">
            <a:extLst>
              <a:ext uri="{FF2B5EF4-FFF2-40B4-BE49-F238E27FC236}">
                <a16:creationId xmlns:a16="http://schemas.microsoft.com/office/drawing/2014/main" id="{482EF13E-A6F8-C28C-D448-694EBD6B10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投影片編號版面配置區 5">
            <a:extLst>
              <a:ext uri="{FF2B5EF4-FFF2-40B4-BE49-F238E27FC236}">
                <a16:creationId xmlns:a16="http://schemas.microsoft.com/office/drawing/2014/main" id="{5653EE2B-8A92-EA1A-3145-E471FCB265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14CB9D-B8E1-4E6D-B502-232C79EC5DB7}" type="slidenum">
              <a:rPr lang="zh-CN" altLang="en-US" smtClean="0"/>
              <a:t>‹#›</a:t>
            </a:fld>
            <a:endParaRPr lang="zh-CN" altLang="en-US"/>
          </a:p>
        </p:txBody>
      </p:sp>
    </p:spTree>
    <p:extLst>
      <p:ext uri="{BB962C8B-B14F-4D97-AF65-F5344CB8AC3E}">
        <p14:creationId xmlns:p14="http://schemas.microsoft.com/office/powerpoint/2010/main" val="3727789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endParaRPr lang="zh-CN"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CN"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D1D7D8-7633-4BFA-AC97-026B15F7D7FA}" type="datetimeFigureOut">
              <a:rPr lang="zh-CN" altLang="en-US" smtClean="0"/>
              <a:t>2024/11/8</a:t>
            </a:fld>
            <a:endParaRPr lang="zh-CN"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14CB9D-B8E1-4E6D-B502-232C79EC5DB7}" type="slidenum">
              <a:rPr lang="zh-CN" altLang="en-US" smtClean="0"/>
              <a:t>‹#›</a:t>
            </a:fld>
            <a:endParaRPr lang="zh-CN" altLang="en-US"/>
          </a:p>
        </p:txBody>
      </p:sp>
    </p:spTree>
    <p:extLst>
      <p:ext uri="{BB962C8B-B14F-4D97-AF65-F5344CB8AC3E}">
        <p14:creationId xmlns:p14="http://schemas.microsoft.com/office/powerpoint/2010/main" val="6034608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D25124-29B0-F2A1-C581-0E3CC0E5E281}"/>
            </a:ext>
          </a:extLst>
        </p:cNvPr>
        <p:cNvGrpSpPr/>
        <p:nvPr/>
      </p:nvGrpSpPr>
      <p:grpSpPr>
        <a:xfrm>
          <a:off x="0" y="0"/>
          <a:ext cx="0" cy="0"/>
          <a:chOff x="0" y="0"/>
          <a:chExt cx="0" cy="0"/>
        </a:xfrm>
      </p:grpSpPr>
      <p:sp>
        <p:nvSpPr>
          <p:cNvPr id="5" name="文字方塊 4">
            <a:extLst>
              <a:ext uri="{FF2B5EF4-FFF2-40B4-BE49-F238E27FC236}">
                <a16:creationId xmlns:a16="http://schemas.microsoft.com/office/drawing/2014/main" id="{D4D48FDE-69B5-99EA-CBF1-E75E5165219E}"/>
              </a:ext>
            </a:extLst>
          </p:cNvPr>
          <p:cNvSpPr txBox="1"/>
          <p:nvPr/>
        </p:nvSpPr>
        <p:spPr>
          <a:xfrm>
            <a:off x="0" y="588042"/>
            <a:ext cx="834524" cy="369332"/>
          </a:xfrm>
          <a:prstGeom prst="rect">
            <a:avLst/>
          </a:prstGeom>
          <a:noFill/>
        </p:spPr>
        <p:txBody>
          <a:bodyPr wrap="none" rtlCol="0">
            <a:spAutoFit/>
          </a:bodyPr>
          <a:lstStyle/>
          <a:p>
            <a:r>
              <a:rPr lang="en-US" altLang="zh-CN" b="1" dirty="0">
                <a:latin typeface="Times New Roman" panose="02020603050405020304" pitchFamily="18" charset="0"/>
                <a:cs typeface="Times New Roman" panose="02020603050405020304" pitchFamily="18" charset="0"/>
              </a:rPr>
              <a:t>Group</a:t>
            </a:r>
            <a:endParaRPr lang="zh-CN" altLang="en-US" b="1" dirty="0">
              <a:latin typeface="Times New Roman" panose="02020603050405020304" pitchFamily="18" charset="0"/>
              <a:cs typeface="Times New Roman" panose="02020603050405020304" pitchFamily="18" charset="0"/>
            </a:endParaRPr>
          </a:p>
        </p:txBody>
      </p:sp>
      <p:sp>
        <p:nvSpPr>
          <p:cNvPr id="21" name="文字方塊 20">
            <a:extLst>
              <a:ext uri="{FF2B5EF4-FFF2-40B4-BE49-F238E27FC236}">
                <a16:creationId xmlns:a16="http://schemas.microsoft.com/office/drawing/2014/main" id="{237FD56E-DCB6-2E87-84B7-AEF69D9BF943}"/>
              </a:ext>
            </a:extLst>
          </p:cNvPr>
          <p:cNvSpPr txBox="1"/>
          <p:nvPr/>
        </p:nvSpPr>
        <p:spPr>
          <a:xfrm>
            <a:off x="5026456" y="1668526"/>
            <a:ext cx="7022109" cy="4801314"/>
          </a:xfrm>
          <a:prstGeom prst="rect">
            <a:avLst/>
          </a:prstGeom>
          <a:noFill/>
        </p:spPr>
        <p:txBody>
          <a:bodyPr wrap="square">
            <a:spAutoFit/>
          </a:bodyPr>
          <a:lstStyle/>
          <a:p>
            <a:r>
              <a:rPr lang="zh-TW" altLang="zh-CN" sz="1800" dirty="0">
                <a:effectLst/>
                <a:latin typeface="Calibri" panose="020F0502020204030204" pitchFamily="34" charset="0"/>
                <a:ea typeface="PMingLiU" panose="02020500000000000000" pitchFamily="18" charset="-120"/>
                <a:cs typeface="Times New Roman" panose="02020603050405020304" pitchFamily="18" charset="0"/>
              </a:rPr>
              <a:t>現為修復及考古歷史研究員，澳大建築遺產修復團隊</a:t>
            </a:r>
            <a:endParaRPr lang="zh-CN" altLang="zh-CN" sz="1800" dirty="0">
              <a:effectLst/>
              <a:latin typeface="Calibri" panose="020F0502020204030204" pitchFamily="34" charset="0"/>
              <a:ea typeface="等线" panose="02010600030101010101" pitchFamily="2" charset="-122"/>
              <a:cs typeface="Times New Roman" panose="02020603050405020304" pitchFamily="18" charset="0"/>
            </a:endParaRPr>
          </a:p>
          <a:p>
            <a:r>
              <a:rPr lang="en-US" altLang="zh-CN" sz="1800" dirty="0">
                <a:effectLst/>
                <a:latin typeface="Calibri" panose="020F0502020204030204" pitchFamily="34" charset="0"/>
                <a:ea typeface="PMingLiU" panose="02020500000000000000" pitchFamily="18" charset="-120"/>
                <a:cs typeface="Times New Roman" panose="02020603050405020304" pitchFamily="18" charset="0"/>
              </a:rPr>
              <a:t> </a:t>
            </a:r>
            <a:endParaRPr lang="zh-CN" altLang="zh-CN" sz="1800" dirty="0">
              <a:effectLst/>
              <a:latin typeface="Calibri" panose="020F0502020204030204" pitchFamily="34" charset="0"/>
              <a:ea typeface="等线" panose="02010600030101010101" pitchFamily="2" charset="-122"/>
              <a:cs typeface="Times New Roman" panose="02020603050405020304" pitchFamily="18" charset="0"/>
            </a:endParaRPr>
          </a:p>
          <a:p>
            <a:r>
              <a:rPr lang="zh-CN" altLang="en-US" sz="1800" b="1" dirty="0">
                <a:effectLst/>
                <a:latin typeface="Calibri" panose="020F0502020204030204" pitchFamily="34" charset="0"/>
                <a:ea typeface="PMingLiU" panose="02020500000000000000" pitchFamily="18" charset="-120"/>
                <a:cs typeface="Times New Roman" panose="02020603050405020304" pitchFamily="18" charset="0"/>
              </a:rPr>
              <a:t>學習經</a:t>
            </a:r>
            <a:r>
              <a:rPr lang="zh-TW" altLang="zh-CN" sz="1800" b="1" dirty="0">
                <a:effectLst/>
                <a:latin typeface="Calibri" panose="020F0502020204030204" pitchFamily="34" charset="0"/>
                <a:ea typeface="PMingLiU" panose="02020500000000000000" pitchFamily="18" charset="-120"/>
                <a:cs typeface="Times New Roman" panose="02020603050405020304" pitchFamily="18" charset="0"/>
              </a:rPr>
              <a:t>歷：</a:t>
            </a:r>
            <a:endParaRPr lang="zh-CN" altLang="zh-CN" sz="1800" b="1" dirty="0">
              <a:effectLst/>
              <a:latin typeface="Calibri" panose="020F0502020204030204" pitchFamily="34" charset="0"/>
              <a:ea typeface="等线" panose="02010600030101010101" pitchFamily="2" charset="-122"/>
              <a:cs typeface="Times New Roman" panose="02020603050405020304" pitchFamily="18" charset="0"/>
            </a:endParaRPr>
          </a:p>
          <a:p>
            <a:pPr indent="457200"/>
            <a:r>
              <a:rPr lang="zh-TW" altLang="zh-CN" sz="1800" dirty="0">
                <a:effectLst/>
                <a:latin typeface="Calibri" panose="020F0502020204030204" pitchFamily="34" charset="0"/>
                <a:ea typeface="PMingLiU" panose="02020500000000000000" pitchFamily="18" charset="-120"/>
                <a:cs typeface="Times New Roman" panose="02020603050405020304" pitchFamily="18" charset="0"/>
              </a:rPr>
              <a:t>復旦大學，歷史學碩士，考古學</a:t>
            </a:r>
            <a:endParaRPr lang="zh-CN" altLang="zh-CN" sz="1800" dirty="0">
              <a:effectLst/>
              <a:latin typeface="Calibri" panose="020F0502020204030204" pitchFamily="34" charset="0"/>
              <a:ea typeface="等线" panose="02010600030101010101" pitchFamily="2" charset="-122"/>
              <a:cs typeface="Times New Roman" panose="02020603050405020304" pitchFamily="18" charset="0"/>
            </a:endParaRPr>
          </a:p>
          <a:p>
            <a:pPr indent="457200"/>
            <a:r>
              <a:rPr lang="zh-TW" altLang="zh-CN" sz="1800" dirty="0">
                <a:effectLst/>
                <a:latin typeface="Calibri" panose="020F0502020204030204" pitchFamily="34" charset="0"/>
                <a:ea typeface="PMingLiU" panose="02020500000000000000" pitchFamily="18" charset="-120"/>
                <a:cs typeface="Times New Roman" panose="02020603050405020304" pitchFamily="18" charset="0"/>
              </a:rPr>
              <a:t>吉林大學，歷史學學士，博物館學</a:t>
            </a:r>
            <a:endParaRPr lang="zh-CN" altLang="zh-CN" sz="1800" dirty="0">
              <a:effectLst/>
              <a:latin typeface="Calibri" panose="020F0502020204030204" pitchFamily="34" charset="0"/>
              <a:ea typeface="等线" panose="02010600030101010101" pitchFamily="2" charset="-122"/>
              <a:cs typeface="Times New Roman" panose="02020603050405020304" pitchFamily="18" charset="0"/>
            </a:endParaRPr>
          </a:p>
          <a:p>
            <a:r>
              <a:rPr lang="zh-TW" altLang="zh-CN" sz="1800" b="1" dirty="0">
                <a:effectLst/>
                <a:latin typeface="Calibri" panose="020F0502020204030204" pitchFamily="34" charset="0"/>
                <a:ea typeface="PMingLiU" panose="02020500000000000000" pitchFamily="18" charset="-120"/>
                <a:cs typeface="Times New Roman" panose="02020603050405020304" pitchFamily="18" charset="0"/>
              </a:rPr>
              <a:t>研究方向：</a:t>
            </a:r>
            <a:r>
              <a:rPr lang="zh-TW" altLang="zh-CN" sz="1800" dirty="0">
                <a:effectLst/>
                <a:latin typeface="Calibri" panose="020F0502020204030204" pitchFamily="34" charset="0"/>
                <a:ea typeface="PMingLiU" panose="02020500000000000000" pitchFamily="18" charset="-120"/>
                <a:cs typeface="Times New Roman" panose="02020603050405020304" pitchFamily="18" charset="0"/>
              </a:rPr>
              <a:t>歷史考古，博物館史</a:t>
            </a:r>
            <a:endParaRPr lang="en-US" altLang="zh-TW" sz="1800" dirty="0">
              <a:effectLst/>
              <a:latin typeface="Calibri" panose="020F0502020204030204" pitchFamily="34" charset="0"/>
              <a:ea typeface="PMingLiU" panose="02020500000000000000" pitchFamily="18" charset="-120"/>
              <a:cs typeface="Times New Roman" panose="02020603050405020304" pitchFamily="18" charset="0"/>
            </a:endParaRPr>
          </a:p>
          <a:p>
            <a:r>
              <a:rPr lang="zh-TW" altLang="zh-CN" sz="1800" b="1" dirty="0">
                <a:effectLst/>
                <a:latin typeface="Calibri" panose="020F0502020204030204" pitchFamily="34" charset="0"/>
                <a:ea typeface="PMingLiU" panose="02020500000000000000" pitchFamily="18" charset="-120"/>
                <a:cs typeface="Times New Roman" panose="02020603050405020304" pitchFamily="18" charset="0"/>
              </a:rPr>
              <a:t>學術成果：</a:t>
            </a:r>
            <a:endParaRPr lang="zh-CN" altLang="zh-CN" sz="1800" b="1" dirty="0">
              <a:effectLst/>
              <a:latin typeface="Calibri" panose="020F0502020204030204" pitchFamily="34" charset="0"/>
              <a:ea typeface="等线" panose="02010600030101010101" pitchFamily="2" charset="-122"/>
              <a:cs typeface="Times New Roman" panose="02020603050405020304" pitchFamily="18" charset="0"/>
            </a:endParaRPr>
          </a:p>
          <a:p>
            <a:r>
              <a:rPr lang="zh-TW" altLang="zh-CN" sz="1800" u="sng" dirty="0">
                <a:effectLst/>
                <a:latin typeface="Calibri" panose="020F0502020204030204" pitchFamily="34" charset="0"/>
                <a:ea typeface="PMingLiU" panose="02020500000000000000" pitchFamily="18" charset="-120"/>
                <a:cs typeface="Times New Roman" panose="02020603050405020304" pitchFamily="18" charset="0"/>
              </a:rPr>
              <a:t>期刊文章</a:t>
            </a:r>
            <a:endParaRPr lang="zh-CN" altLang="zh-CN" sz="1800" dirty="0">
              <a:effectLst/>
              <a:latin typeface="Calibri" panose="020F0502020204030204" pitchFamily="34" charset="0"/>
              <a:ea typeface="等线" panose="02010600030101010101" pitchFamily="2" charset="-122"/>
              <a:cs typeface="Times New Roman" panose="02020603050405020304" pitchFamily="18" charset="0"/>
            </a:endParaRPr>
          </a:p>
          <a:p>
            <a:r>
              <a:rPr lang="en-US" altLang="zh-CN" sz="1800" dirty="0">
                <a:effectLst/>
                <a:latin typeface="Calibri" panose="020F0502020204030204" pitchFamily="34" charset="0"/>
                <a:ea typeface="PMingLiU" panose="02020500000000000000" pitchFamily="18" charset="-120"/>
                <a:cs typeface="Times New Roman" panose="02020603050405020304" pitchFamily="18" charset="0"/>
              </a:rPr>
              <a:t>- </a:t>
            </a:r>
            <a:r>
              <a:rPr lang="zh-TW" altLang="zh-CN" sz="1800" dirty="0">
                <a:effectLst/>
                <a:latin typeface="Calibri" panose="020F0502020204030204" pitchFamily="34" charset="0"/>
                <a:ea typeface="PMingLiU" panose="02020500000000000000" pitchFamily="18" charset="-120"/>
                <a:cs typeface="Times New Roman" panose="02020603050405020304" pitchFamily="18" charset="0"/>
              </a:rPr>
              <a:t>郭嵩燾眼中的西方博物館形象（</a:t>
            </a:r>
            <a:r>
              <a:rPr lang="en-US" altLang="zh-CN" sz="1800" dirty="0">
                <a:effectLst/>
                <a:latin typeface="Calibri" panose="020F0502020204030204" pitchFamily="34" charset="0"/>
                <a:ea typeface="PMingLiU" panose="02020500000000000000" pitchFamily="18" charset="-120"/>
                <a:cs typeface="Times New Roman" panose="02020603050405020304" pitchFamily="18" charset="0"/>
              </a:rPr>
              <a:t>2015</a:t>
            </a:r>
            <a:r>
              <a:rPr lang="zh-TW" altLang="zh-CN" sz="1800" dirty="0">
                <a:effectLst/>
                <a:latin typeface="Calibri" panose="020F0502020204030204" pitchFamily="34" charset="0"/>
                <a:ea typeface="PMingLiU" panose="02020500000000000000" pitchFamily="18" charset="-120"/>
                <a:cs typeface="Times New Roman" panose="02020603050405020304" pitchFamily="18" charset="0"/>
              </a:rPr>
              <a:t>）</a:t>
            </a:r>
            <a:endParaRPr lang="zh-CN" altLang="zh-CN" sz="1800" dirty="0">
              <a:effectLst/>
              <a:latin typeface="Calibri" panose="020F0502020204030204" pitchFamily="34" charset="0"/>
              <a:ea typeface="等线" panose="02010600030101010101" pitchFamily="2" charset="-122"/>
              <a:cs typeface="Times New Roman" panose="02020603050405020304" pitchFamily="18" charset="0"/>
            </a:endParaRPr>
          </a:p>
          <a:p>
            <a:r>
              <a:rPr lang="en-US" altLang="zh-CN" sz="1800" dirty="0">
                <a:effectLst/>
                <a:latin typeface="Calibri" panose="020F0502020204030204" pitchFamily="34" charset="0"/>
                <a:ea typeface="PMingLiU" panose="02020500000000000000" pitchFamily="18" charset="-120"/>
                <a:cs typeface="Times New Roman" panose="02020603050405020304" pitchFamily="18" charset="0"/>
              </a:rPr>
              <a:t>- </a:t>
            </a:r>
            <a:r>
              <a:rPr lang="zh-TW" altLang="zh-CN" sz="1800" dirty="0">
                <a:effectLst/>
                <a:latin typeface="Calibri" panose="020F0502020204030204" pitchFamily="34" charset="0"/>
                <a:ea typeface="PMingLiU" panose="02020500000000000000" pitchFamily="18" charset="-120"/>
                <a:cs typeface="Times New Roman" panose="02020603050405020304" pitchFamily="18" charset="0"/>
              </a:rPr>
              <a:t>基於中國知網《中國博物館》</a:t>
            </a:r>
            <a:r>
              <a:rPr lang="en-US" altLang="zh-CN" sz="1800" dirty="0">
                <a:effectLst/>
                <a:latin typeface="Calibri" panose="020F0502020204030204" pitchFamily="34" charset="0"/>
                <a:ea typeface="PMingLiU" panose="02020500000000000000" pitchFamily="18" charset="-120"/>
                <a:cs typeface="Times New Roman" panose="02020603050405020304" pitchFamily="18" charset="0"/>
              </a:rPr>
              <a:t>2000</a:t>
            </a:r>
            <a:r>
              <a:rPr lang="zh-TW" altLang="zh-CN" sz="1800" dirty="0">
                <a:effectLst/>
                <a:latin typeface="Calibri" panose="020F0502020204030204" pitchFamily="34" charset="0"/>
                <a:ea typeface="PMingLiU" panose="02020500000000000000" pitchFamily="18" charset="-120"/>
                <a:cs typeface="Times New Roman" panose="02020603050405020304" pitchFamily="18" charset="0"/>
              </a:rPr>
              <a:t>至</a:t>
            </a:r>
            <a:r>
              <a:rPr lang="en-US" altLang="zh-CN" sz="1800" dirty="0">
                <a:effectLst/>
                <a:latin typeface="Calibri" panose="020F0502020204030204" pitchFamily="34" charset="0"/>
                <a:ea typeface="PMingLiU" panose="02020500000000000000" pitchFamily="18" charset="-120"/>
                <a:cs typeface="Times New Roman" panose="02020603050405020304" pitchFamily="18" charset="0"/>
              </a:rPr>
              <a:t>2013</a:t>
            </a:r>
            <a:r>
              <a:rPr lang="zh-TW" altLang="zh-CN" sz="1800" dirty="0">
                <a:effectLst/>
                <a:latin typeface="Calibri" panose="020F0502020204030204" pitchFamily="34" charset="0"/>
                <a:ea typeface="PMingLiU" panose="02020500000000000000" pitchFamily="18" charset="-120"/>
                <a:cs typeface="Times New Roman" panose="02020603050405020304" pitchFamily="18" charset="0"/>
              </a:rPr>
              <a:t>年文獻計量學分析（</a:t>
            </a:r>
            <a:r>
              <a:rPr lang="en-US" altLang="zh-CN" sz="1800" dirty="0">
                <a:effectLst/>
                <a:latin typeface="Calibri" panose="020F0502020204030204" pitchFamily="34" charset="0"/>
                <a:ea typeface="PMingLiU" panose="02020500000000000000" pitchFamily="18" charset="-120"/>
                <a:cs typeface="Times New Roman" panose="02020603050405020304" pitchFamily="18" charset="0"/>
              </a:rPr>
              <a:t>2015</a:t>
            </a:r>
            <a:r>
              <a:rPr lang="zh-TW" altLang="zh-CN" sz="1800" dirty="0">
                <a:effectLst/>
                <a:latin typeface="Calibri" panose="020F0502020204030204" pitchFamily="34" charset="0"/>
                <a:ea typeface="PMingLiU" panose="02020500000000000000" pitchFamily="18" charset="-120"/>
                <a:cs typeface="Times New Roman" panose="02020603050405020304" pitchFamily="18" charset="0"/>
              </a:rPr>
              <a:t>）</a:t>
            </a:r>
            <a:endParaRPr lang="zh-CN" altLang="zh-CN" sz="1800" dirty="0">
              <a:effectLst/>
              <a:latin typeface="Calibri" panose="020F0502020204030204" pitchFamily="34" charset="0"/>
              <a:ea typeface="等线" panose="02010600030101010101" pitchFamily="2" charset="-122"/>
              <a:cs typeface="Times New Roman" panose="02020603050405020304" pitchFamily="18" charset="0"/>
            </a:endParaRPr>
          </a:p>
          <a:p>
            <a:r>
              <a:rPr lang="en-US" altLang="zh-CN" sz="1800" dirty="0">
                <a:effectLst/>
                <a:latin typeface="Calibri" panose="020F0502020204030204" pitchFamily="34" charset="0"/>
                <a:ea typeface="等线" panose="02010600030101010101" pitchFamily="2" charset="-122"/>
                <a:cs typeface="Times New Roman" panose="02020603050405020304" pitchFamily="18" charset="0"/>
              </a:rPr>
              <a:t> </a:t>
            </a:r>
            <a:endParaRPr lang="zh-CN" altLang="zh-CN" sz="1800" dirty="0">
              <a:effectLst/>
              <a:latin typeface="Calibri" panose="020F0502020204030204" pitchFamily="34" charset="0"/>
              <a:ea typeface="等线" panose="02010600030101010101" pitchFamily="2" charset="-122"/>
              <a:cs typeface="Times New Roman" panose="02020603050405020304" pitchFamily="18" charset="0"/>
            </a:endParaRPr>
          </a:p>
          <a:p>
            <a:r>
              <a:rPr lang="zh-TW" altLang="zh-CN" sz="1800" u="sng" dirty="0">
                <a:effectLst/>
                <a:latin typeface="Calibri" panose="020F0502020204030204" pitchFamily="34" charset="0"/>
                <a:ea typeface="PMingLiU" panose="02020500000000000000" pitchFamily="18" charset="-120"/>
                <a:cs typeface="Times New Roman" panose="02020603050405020304" pitchFamily="18" charset="0"/>
              </a:rPr>
              <a:t>論文集</a:t>
            </a:r>
            <a:endParaRPr lang="zh-CN" altLang="zh-CN" sz="1800" dirty="0">
              <a:effectLst/>
              <a:latin typeface="Calibri" panose="020F0502020204030204" pitchFamily="34" charset="0"/>
              <a:ea typeface="等线" panose="02010600030101010101" pitchFamily="2" charset="-122"/>
              <a:cs typeface="Times New Roman" panose="02020603050405020304" pitchFamily="18" charset="0"/>
            </a:endParaRPr>
          </a:p>
          <a:p>
            <a:r>
              <a:rPr lang="en-US" altLang="zh-CN" sz="1800" dirty="0">
                <a:effectLst/>
                <a:latin typeface="Calibri" panose="020F0502020204030204" pitchFamily="34" charset="0"/>
                <a:ea typeface="PMingLiU" panose="02020500000000000000" pitchFamily="18" charset="-120"/>
                <a:cs typeface="Times New Roman" panose="02020603050405020304" pitchFamily="18" charset="0"/>
              </a:rPr>
              <a:t>- </a:t>
            </a:r>
            <a:r>
              <a:rPr lang="zh-TW" altLang="zh-CN" sz="1800" dirty="0">
                <a:effectLst/>
                <a:latin typeface="Calibri" panose="020F0502020204030204" pitchFamily="34" charset="0"/>
                <a:ea typeface="PMingLiU" panose="02020500000000000000" pitchFamily="18" charset="-120"/>
                <a:cs typeface="Times New Roman" panose="02020603050405020304" pitchFamily="18" charset="0"/>
              </a:rPr>
              <a:t>晚清時期《知新報》中的博物館形象與概念初探（</a:t>
            </a:r>
            <a:r>
              <a:rPr lang="en-US" altLang="zh-CN" sz="1800" dirty="0">
                <a:effectLst/>
                <a:latin typeface="Calibri" panose="020F0502020204030204" pitchFamily="34" charset="0"/>
                <a:ea typeface="PMingLiU" panose="02020500000000000000" pitchFamily="18" charset="-120"/>
                <a:cs typeface="Times New Roman" panose="02020603050405020304" pitchFamily="18" charset="0"/>
              </a:rPr>
              <a:t>2024</a:t>
            </a:r>
            <a:r>
              <a:rPr lang="zh-TW" altLang="zh-CN" sz="1800" dirty="0">
                <a:effectLst/>
                <a:latin typeface="Calibri" panose="020F0502020204030204" pitchFamily="34" charset="0"/>
                <a:ea typeface="PMingLiU" panose="02020500000000000000" pitchFamily="18" charset="-120"/>
                <a:cs typeface="Times New Roman" panose="02020603050405020304" pitchFamily="18" charset="0"/>
              </a:rPr>
              <a:t>）</a:t>
            </a:r>
            <a:endParaRPr lang="zh-CN" altLang="zh-CN" sz="1800" dirty="0">
              <a:effectLst/>
              <a:latin typeface="Calibri" panose="020F0502020204030204" pitchFamily="34" charset="0"/>
              <a:ea typeface="等线" panose="02010600030101010101" pitchFamily="2" charset="-122"/>
              <a:cs typeface="Times New Roman" panose="02020603050405020304" pitchFamily="18" charset="0"/>
            </a:endParaRPr>
          </a:p>
          <a:p>
            <a:r>
              <a:rPr lang="en-US" altLang="zh-CN" sz="1800" dirty="0">
                <a:effectLst/>
                <a:latin typeface="Calibri" panose="020F0502020204030204" pitchFamily="34" charset="0"/>
                <a:ea typeface="PMingLiU" panose="02020500000000000000" pitchFamily="18" charset="-120"/>
                <a:cs typeface="Times New Roman" panose="02020603050405020304" pitchFamily="18" charset="0"/>
              </a:rPr>
              <a:t>- </a:t>
            </a:r>
            <a:r>
              <a:rPr lang="zh-TW" altLang="zh-CN" sz="1800" dirty="0">
                <a:effectLst/>
                <a:latin typeface="Calibri" panose="020F0502020204030204" pitchFamily="34" charset="0"/>
                <a:ea typeface="PMingLiU" panose="02020500000000000000" pitchFamily="18" charset="-120"/>
                <a:cs typeface="Times New Roman" panose="02020603050405020304" pitchFamily="18" charset="0"/>
              </a:rPr>
              <a:t>博物館考古教育活動的思考與實踐──以台灣地區博物館為例（</a:t>
            </a:r>
            <a:r>
              <a:rPr lang="en-US" altLang="zh-CN" sz="1800" dirty="0">
                <a:effectLst/>
                <a:latin typeface="Calibri" panose="020F0502020204030204" pitchFamily="34" charset="0"/>
                <a:ea typeface="PMingLiU" panose="02020500000000000000" pitchFamily="18" charset="-120"/>
                <a:cs typeface="Times New Roman" panose="02020603050405020304" pitchFamily="18" charset="0"/>
              </a:rPr>
              <a:t>2021</a:t>
            </a:r>
            <a:r>
              <a:rPr lang="zh-TW" altLang="zh-CN" sz="1800" dirty="0">
                <a:effectLst/>
                <a:latin typeface="Calibri" panose="020F0502020204030204" pitchFamily="34" charset="0"/>
                <a:ea typeface="PMingLiU" panose="02020500000000000000" pitchFamily="18" charset="-120"/>
                <a:cs typeface="Times New Roman" panose="02020603050405020304" pitchFamily="18" charset="0"/>
              </a:rPr>
              <a:t>）</a:t>
            </a:r>
            <a:endParaRPr lang="zh-CN" altLang="zh-CN" sz="1800" dirty="0">
              <a:effectLst/>
              <a:latin typeface="Calibri" panose="020F0502020204030204" pitchFamily="34" charset="0"/>
              <a:ea typeface="等线" panose="02010600030101010101" pitchFamily="2" charset="-122"/>
              <a:cs typeface="Times New Roman" panose="02020603050405020304" pitchFamily="18" charset="0"/>
            </a:endParaRPr>
          </a:p>
          <a:p>
            <a:r>
              <a:rPr lang="en-US" altLang="zh-CN" sz="1800" dirty="0">
                <a:effectLst/>
                <a:latin typeface="Calibri" panose="020F0502020204030204" pitchFamily="34" charset="0"/>
                <a:ea typeface="等线" panose="02010600030101010101" pitchFamily="2" charset="-122"/>
                <a:cs typeface="Times New Roman" panose="02020603050405020304" pitchFamily="18" charset="0"/>
              </a:rPr>
              <a:t> </a:t>
            </a:r>
            <a:endParaRPr lang="zh-CN" altLang="zh-CN" sz="1800" dirty="0">
              <a:effectLst/>
              <a:latin typeface="Calibri" panose="020F0502020204030204" pitchFamily="34" charset="0"/>
              <a:ea typeface="等线" panose="02010600030101010101" pitchFamily="2" charset="-122"/>
              <a:cs typeface="Times New Roman" panose="02020603050405020304" pitchFamily="18" charset="0"/>
            </a:endParaRPr>
          </a:p>
          <a:p>
            <a:r>
              <a:rPr lang="zh-TW" altLang="zh-CN" sz="1800" u="sng" dirty="0">
                <a:effectLst/>
                <a:latin typeface="Calibri" panose="020F0502020204030204" pitchFamily="34" charset="0"/>
                <a:ea typeface="PMingLiU" panose="02020500000000000000" pitchFamily="18" charset="-120"/>
                <a:cs typeface="Times New Roman" panose="02020603050405020304" pitchFamily="18" charset="0"/>
              </a:rPr>
              <a:t>講座</a:t>
            </a:r>
            <a:endParaRPr lang="zh-CN" altLang="zh-CN" sz="1800" dirty="0">
              <a:effectLst/>
              <a:latin typeface="Calibri" panose="020F0502020204030204" pitchFamily="34" charset="0"/>
              <a:ea typeface="等线" panose="02010600030101010101" pitchFamily="2" charset="-122"/>
              <a:cs typeface="Times New Roman" panose="02020603050405020304" pitchFamily="18" charset="0"/>
            </a:endParaRPr>
          </a:p>
          <a:p>
            <a:r>
              <a:rPr lang="zh-TW" altLang="zh-CN" sz="1800" dirty="0">
                <a:effectLst/>
                <a:latin typeface="Calibri" panose="020F0502020204030204" pitchFamily="34" charset="0"/>
                <a:ea typeface="PMingLiU" panose="02020500000000000000" pitchFamily="18" charset="-120"/>
                <a:cs typeface="Times New Roman" panose="02020603050405020304" pitchFamily="18" charset="0"/>
              </a:rPr>
              <a:t>如何對待遺產價值──從上海外灘說起（</a:t>
            </a:r>
            <a:r>
              <a:rPr lang="en-US" altLang="zh-CN" sz="1800" dirty="0">
                <a:effectLst/>
                <a:latin typeface="Calibri" panose="020F0502020204030204" pitchFamily="34" charset="0"/>
                <a:ea typeface="PMingLiU" panose="02020500000000000000" pitchFamily="18" charset="-120"/>
                <a:cs typeface="Times New Roman" panose="02020603050405020304" pitchFamily="18" charset="0"/>
              </a:rPr>
              <a:t>2017</a:t>
            </a:r>
            <a:r>
              <a:rPr lang="zh-TW" altLang="zh-CN" sz="1800" dirty="0">
                <a:effectLst/>
                <a:latin typeface="Calibri" panose="020F0502020204030204" pitchFamily="34" charset="0"/>
                <a:ea typeface="PMingLiU" panose="02020500000000000000" pitchFamily="18" charset="-120"/>
                <a:cs typeface="Times New Roman" panose="02020603050405020304" pitchFamily="18" charset="0"/>
              </a:rPr>
              <a:t>）</a:t>
            </a:r>
            <a:endParaRPr lang="zh-CN" altLang="zh-CN" sz="1800" dirty="0">
              <a:effectLst/>
              <a:latin typeface="Calibri" panose="020F0502020204030204" pitchFamily="34" charset="0"/>
              <a:ea typeface="等线" panose="02010600030101010101" pitchFamily="2" charset="-122"/>
              <a:cs typeface="Times New Roman" panose="02020603050405020304" pitchFamily="18" charset="0"/>
            </a:endParaRPr>
          </a:p>
        </p:txBody>
      </p:sp>
      <p:sp>
        <p:nvSpPr>
          <p:cNvPr id="23" name="文字方塊 22">
            <a:extLst>
              <a:ext uri="{FF2B5EF4-FFF2-40B4-BE49-F238E27FC236}">
                <a16:creationId xmlns:a16="http://schemas.microsoft.com/office/drawing/2014/main" id="{01909247-DB6F-BE69-CAE5-C84DDF69847E}"/>
              </a:ext>
            </a:extLst>
          </p:cNvPr>
          <p:cNvSpPr txBox="1"/>
          <p:nvPr/>
        </p:nvSpPr>
        <p:spPr>
          <a:xfrm>
            <a:off x="71718" y="4438515"/>
            <a:ext cx="5026456" cy="2031325"/>
          </a:xfrm>
          <a:prstGeom prst="rect">
            <a:avLst/>
          </a:prstGeom>
          <a:noFill/>
        </p:spPr>
        <p:txBody>
          <a:bodyPr wrap="square">
            <a:spAutoFit/>
          </a:bodyPr>
          <a:lstStyle/>
          <a:p>
            <a:pPr marR="0" lvl="0" indent="0" algn="just" fontAlgn="auto">
              <a:lnSpc>
                <a:spcPct val="100000"/>
              </a:lnSpc>
              <a:spcBef>
                <a:spcPts val="0"/>
              </a:spcBef>
              <a:spcAft>
                <a:spcPts val="0"/>
              </a:spcAft>
              <a:buClrTx/>
              <a:buSzTx/>
              <a:buFontTx/>
              <a:buNone/>
              <a:tabLst/>
              <a:defRPr/>
            </a:pPr>
            <a:r>
              <a:rPr lang="en-US" altLang="zh-CN" b="1" dirty="0">
                <a:solidFill>
                  <a:schemeClr val="tx1">
                    <a:lumMod val="95000"/>
                    <a:lumOff val="5000"/>
                  </a:schemeClr>
                </a:solidFill>
                <a:latin typeface="Times New Roman" panose="02020603050405020304" pitchFamily="18" charset="0"/>
                <a:cs typeface="Times New Roman" panose="02020603050405020304" pitchFamily="18" charset="0"/>
              </a:rPr>
              <a:t>Academic Qualification</a:t>
            </a:r>
          </a:p>
          <a:p>
            <a:pPr algn="just"/>
            <a:r>
              <a:rPr lang="en-US" altLang="zh-CN" dirty="0">
                <a:solidFill>
                  <a:schemeClr val="tx1">
                    <a:lumMod val="95000"/>
                    <a:lumOff val="5000"/>
                  </a:schemeClr>
                </a:solidFill>
                <a:latin typeface="Times New Roman" panose="02020603050405020304" pitchFamily="18" charset="0"/>
                <a:cs typeface="Times New Roman" panose="02020603050405020304" pitchFamily="18" charset="0"/>
              </a:rPr>
              <a:t>Fudan University, Master of History, Archaeology</a:t>
            </a:r>
          </a:p>
          <a:p>
            <a:pPr algn="just"/>
            <a:r>
              <a:rPr lang="en-US" altLang="zh-CN" dirty="0">
                <a:solidFill>
                  <a:schemeClr val="tx1">
                    <a:lumMod val="95000"/>
                    <a:lumOff val="5000"/>
                  </a:schemeClr>
                </a:solidFill>
                <a:latin typeface="Times New Roman" panose="02020603050405020304" pitchFamily="18" charset="0"/>
                <a:cs typeface="Times New Roman" panose="02020603050405020304" pitchFamily="18" charset="0"/>
              </a:rPr>
              <a:t>Jilin University, B.A. History, Museum Studies</a:t>
            </a:r>
          </a:p>
          <a:p>
            <a:pPr algn="just"/>
            <a:r>
              <a:rPr lang="en-US" altLang="zh-CN" b="1" dirty="0">
                <a:solidFill>
                  <a:schemeClr val="tx1">
                    <a:lumMod val="95000"/>
                    <a:lumOff val="5000"/>
                  </a:schemeClr>
                </a:solidFill>
                <a:latin typeface="Times New Roman" panose="02020603050405020304" pitchFamily="18" charset="0"/>
                <a:cs typeface="Times New Roman" panose="02020603050405020304" pitchFamily="18" charset="0"/>
              </a:rPr>
              <a:t>Research Interests:</a:t>
            </a:r>
          </a:p>
          <a:p>
            <a:pPr algn="just"/>
            <a:r>
              <a:rPr lang="en-US" altLang="zh-CN" dirty="0">
                <a:solidFill>
                  <a:schemeClr val="tx1">
                    <a:lumMod val="95000"/>
                    <a:lumOff val="5000"/>
                  </a:schemeClr>
                </a:solidFill>
                <a:latin typeface="Times New Roman" panose="02020603050405020304" pitchFamily="18" charset="0"/>
                <a:cs typeface="Times New Roman" panose="02020603050405020304" pitchFamily="18" charset="0"/>
              </a:rPr>
              <a:t>Historical Archaeology, Museum History. </a:t>
            </a:r>
          </a:p>
          <a:p>
            <a:pPr algn="just"/>
            <a:r>
              <a:rPr lang="en-US" altLang="zh-CN" dirty="0">
                <a:solidFill>
                  <a:schemeClr val="tx1">
                    <a:lumMod val="95000"/>
                    <a:lumOff val="5000"/>
                  </a:schemeClr>
                </a:solidFill>
                <a:latin typeface="Times New Roman" panose="02020603050405020304" pitchFamily="18" charset="0"/>
                <a:cs typeface="Times New Roman" panose="02020603050405020304" pitchFamily="18" charset="0"/>
              </a:rPr>
              <a:t>She has published two journal papers, two conference papers, and organized one lecture.</a:t>
            </a:r>
            <a:endParaRPr lang="zh-CN" altLang="en-US"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24" name="文字方塊 23">
            <a:extLst>
              <a:ext uri="{FF2B5EF4-FFF2-40B4-BE49-F238E27FC236}">
                <a16:creationId xmlns:a16="http://schemas.microsoft.com/office/drawing/2014/main" id="{372BF770-4C5B-534D-4FD4-2D45DD8084D6}"/>
              </a:ext>
            </a:extLst>
          </p:cNvPr>
          <p:cNvSpPr txBox="1"/>
          <p:nvPr/>
        </p:nvSpPr>
        <p:spPr>
          <a:xfrm>
            <a:off x="0" y="1176084"/>
            <a:ext cx="2799421" cy="984885"/>
          </a:xfrm>
          <a:prstGeom prst="rect">
            <a:avLst/>
          </a:prstGeom>
          <a:noFill/>
        </p:spPr>
        <p:txBody>
          <a:bodyPr wrap="none" rtlCol="0">
            <a:spAutoFit/>
          </a:bodyPr>
          <a:lstStyle/>
          <a:p>
            <a:r>
              <a:rPr lang="zh-CN" altLang="en-US" sz="2000" b="1" dirty="0"/>
              <a:t>曹凱雲 </a:t>
            </a:r>
            <a:r>
              <a:rPr lang="en-US" altLang="zh-CN" sz="2000" b="1" dirty="0"/>
              <a:t>Chou Racheal</a:t>
            </a:r>
          </a:p>
          <a:p>
            <a:r>
              <a:rPr lang="en-US" altLang="zh-CN" sz="1800" dirty="0">
                <a:effectLst/>
                <a:latin typeface="Calibri" panose="020F0502020204030204" pitchFamily="34" charset="0"/>
                <a:ea typeface="PMingLiU" panose="02020500000000000000" pitchFamily="18" charset="-120"/>
                <a:cs typeface="Times New Roman" panose="02020603050405020304" pitchFamily="18" charset="0"/>
              </a:rPr>
              <a:t>umtec.rachelc@um.edu.mo</a:t>
            </a:r>
            <a:endParaRPr lang="zh-CN" altLang="zh-CN" sz="1800" dirty="0">
              <a:effectLst/>
              <a:latin typeface="Calibri" panose="020F0502020204030204" pitchFamily="34" charset="0"/>
              <a:ea typeface="等线" panose="02010600030101010101" pitchFamily="2" charset="-122"/>
              <a:cs typeface="Times New Roman" panose="02020603050405020304" pitchFamily="18" charset="0"/>
            </a:endParaRPr>
          </a:p>
          <a:p>
            <a:endParaRPr lang="zh-CN" altLang="en-US" sz="2000" b="1" dirty="0"/>
          </a:p>
        </p:txBody>
      </p:sp>
      <p:sp>
        <p:nvSpPr>
          <p:cNvPr id="2" name="矩形 1">
            <a:extLst>
              <a:ext uri="{FF2B5EF4-FFF2-40B4-BE49-F238E27FC236}">
                <a16:creationId xmlns:a16="http://schemas.microsoft.com/office/drawing/2014/main" id="{DA45D3AF-2B27-E55B-36E8-B48E0DB4D063}"/>
              </a:ext>
            </a:extLst>
          </p:cNvPr>
          <p:cNvSpPr/>
          <p:nvPr/>
        </p:nvSpPr>
        <p:spPr>
          <a:xfrm>
            <a:off x="0" y="1176084"/>
            <a:ext cx="12192000" cy="5681916"/>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853082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444E67-DBC8-70C6-6267-3511F19E9654}"/>
            </a:ext>
          </a:extLst>
        </p:cNvPr>
        <p:cNvGrpSpPr/>
        <p:nvPr/>
      </p:nvGrpSpPr>
      <p:grpSpPr>
        <a:xfrm>
          <a:off x="0" y="0"/>
          <a:ext cx="0" cy="0"/>
          <a:chOff x="0" y="0"/>
          <a:chExt cx="0" cy="0"/>
        </a:xfrm>
      </p:grpSpPr>
      <p:sp>
        <p:nvSpPr>
          <p:cNvPr id="4" name="文字方塊 3">
            <a:extLst>
              <a:ext uri="{FF2B5EF4-FFF2-40B4-BE49-F238E27FC236}">
                <a16:creationId xmlns:a16="http://schemas.microsoft.com/office/drawing/2014/main" id="{5E8AC6BD-6D09-14D8-5CDE-EB835A2C5447}"/>
              </a:ext>
            </a:extLst>
          </p:cNvPr>
          <p:cNvSpPr txBox="1"/>
          <p:nvPr/>
        </p:nvSpPr>
        <p:spPr>
          <a:xfrm>
            <a:off x="0" y="0"/>
            <a:ext cx="947695" cy="369332"/>
          </a:xfrm>
          <a:prstGeom prst="rect">
            <a:avLst/>
          </a:prstGeom>
          <a:noFill/>
        </p:spPr>
        <p:txBody>
          <a:bodyPr wrap="none" rtlCol="0">
            <a:spAutoFit/>
          </a:bodyPr>
          <a:lstStyle/>
          <a:p>
            <a:r>
              <a:rPr lang="en-US" altLang="zh-CN" b="1" dirty="0"/>
              <a:t>PAGE 3</a:t>
            </a:r>
            <a:endParaRPr lang="zh-CN" altLang="en-US" b="1" dirty="0"/>
          </a:p>
        </p:txBody>
      </p:sp>
      <p:sp>
        <p:nvSpPr>
          <p:cNvPr id="5" name="文字方塊 4">
            <a:extLst>
              <a:ext uri="{FF2B5EF4-FFF2-40B4-BE49-F238E27FC236}">
                <a16:creationId xmlns:a16="http://schemas.microsoft.com/office/drawing/2014/main" id="{50B6FEAC-BB88-BDCF-F6F1-C8FFFD3F2FEE}"/>
              </a:ext>
            </a:extLst>
          </p:cNvPr>
          <p:cNvSpPr txBox="1"/>
          <p:nvPr/>
        </p:nvSpPr>
        <p:spPr>
          <a:xfrm>
            <a:off x="0" y="588042"/>
            <a:ext cx="834524" cy="369332"/>
          </a:xfrm>
          <a:prstGeom prst="rect">
            <a:avLst/>
          </a:prstGeom>
          <a:noFill/>
        </p:spPr>
        <p:txBody>
          <a:bodyPr wrap="none" rtlCol="0">
            <a:spAutoFit/>
          </a:bodyPr>
          <a:lstStyle/>
          <a:p>
            <a:r>
              <a:rPr lang="en-US" altLang="zh-CN" b="1" dirty="0">
                <a:latin typeface="Times New Roman" panose="02020603050405020304" pitchFamily="18" charset="0"/>
                <a:cs typeface="Times New Roman" panose="02020603050405020304" pitchFamily="18" charset="0"/>
              </a:rPr>
              <a:t>Group</a:t>
            </a:r>
            <a:endParaRPr lang="zh-CN" altLang="en-US" b="1" dirty="0">
              <a:latin typeface="Times New Roman" panose="02020603050405020304" pitchFamily="18" charset="0"/>
              <a:cs typeface="Times New Roman" panose="02020603050405020304" pitchFamily="18" charset="0"/>
            </a:endParaRPr>
          </a:p>
        </p:txBody>
      </p:sp>
      <p:sp>
        <p:nvSpPr>
          <p:cNvPr id="21" name="文字方塊 20">
            <a:extLst>
              <a:ext uri="{FF2B5EF4-FFF2-40B4-BE49-F238E27FC236}">
                <a16:creationId xmlns:a16="http://schemas.microsoft.com/office/drawing/2014/main" id="{686182B1-E7B4-9637-E6E2-0C83E434495E}"/>
              </a:ext>
            </a:extLst>
          </p:cNvPr>
          <p:cNvSpPr txBox="1"/>
          <p:nvPr/>
        </p:nvSpPr>
        <p:spPr>
          <a:xfrm>
            <a:off x="3327315" y="2024544"/>
            <a:ext cx="8564770" cy="2031325"/>
          </a:xfrm>
          <a:prstGeom prst="rect">
            <a:avLst/>
          </a:prstGeom>
          <a:noFill/>
        </p:spPr>
        <p:txBody>
          <a:bodyPr wrap="square">
            <a:spAutoFit/>
          </a:bodyPr>
          <a:lstStyle/>
          <a:p>
            <a:pPr indent="457200"/>
            <a:r>
              <a:rPr lang="zh-TW" altLang="en-US" dirty="0"/>
              <a:t>澳門出生，獲臺北藝術大學劇場設計學士學位，主修燈光設計；回澳後獲取建築學碩士學位，主修建築遺產保護。</a:t>
            </a:r>
            <a:endParaRPr lang="en-US" altLang="zh-TW" dirty="0"/>
          </a:p>
          <a:p>
            <a:pPr indent="457200"/>
            <a:r>
              <a:rPr lang="zh-TW" altLang="en-US" dirty="0"/>
              <a:t>曾於台灣及澳門參與劇場規劃、場燈光設計和藝術展覽等。</a:t>
            </a:r>
            <a:endParaRPr lang="en-US" altLang="zh-TW" dirty="0"/>
          </a:p>
          <a:p>
            <a:pPr indent="457200"/>
            <a:r>
              <a:rPr lang="zh-TW" altLang="en-US" dirty="0"/>
              <a:t>於碩士在學期間參與多項活動：</a:t>
            </a:r>
            <a:r>
              <a:rPr lang="en-US" altLang="zh-TW" dirty="0"/>
              <a:t>2021 </a:t>
            </a:r>
            <a:r>
              <a:rPr lang="zh-TW" altLang="en-US" dirty="0"/>
              <a:t>拯救山西傳統村落工作營、</a:t>
            </a:r>
            <a:r>
              <a:rPr lang="en-US" altLang="zh-TW" dirty="0"/>
              <a:t>2022 </a:t>
            </a:r>
            <a:r>
              <a:rPr lang="zh-TW" altLang="en-US" dirty="0"/>
              <a:t>歷史性城鎮景觀保護和規劃青年培圳工作坊、</a:t>
            </a:r>
            <a:r>
              <a:rPr lang="en-US" altLang="zh-TW" dirty="0"/>
              <a:t>2023 </a:t>
            </a:r>
            <a:r>
              <a:rPr lang="zh-TW" altLang="en-US" dirty="0"/>
              <a:t>藏羌碉樓及傳統村落保護國際工作營。</a:t>
            </a:r>
            <a:endParaRPr lang="en-US" altLang="zh-TW" dirty="0"/>
          </a:p>
          <a:p>
            <a:pPr indent="457200"/>
            <a:r>
              <a:rPr lang="en-US" altLang="zh-TW" b="1" dirty="0"/>
              <a:t>2017</a:t>
            </a:r>
            <a:r>
              <a:rPr lang="zh-TW" altLang="en-US" b="1" dirty="0"/>
              <a:t>年，其設計的燈光作品入選四年一屆”世界劇場設計展”；</a:t>
            </a:r>
            <a:endParaRPr lang="en-US" altLang="zh-TW" b="1" dirty="0"/>
          </a:p>
          <a:p>
            <a:pPr indent="457200"/>
            <a:r>
              <a:rPr lang="en-US" altLang="zh-TW" b="1" dirty="0"/>
              <a:t>2022</a:t>
            </a:r>
            <a:r>
              <a:rPr lang="zh-TW" altLang="en-US" b="1" dirty="0"/>
              <a:t>年加入團隊參與威尼斯建築雙年展澳門區參展方案競賽，其提案獲銅獎。</a:t>
            </a:r>
            <a:endParaRPr lang="zh-CN" altLang="en-US" b="1" dirty="0"/>
          </a:p>
        </p:txBody>
      </p:sp>
      <p:sp>
        <p:nvSpPr>
          <p:cNvPr id="23" name="文字方塊 22">
            <a:extLst>
              <a:ext uri="{FF2B5EF4-FFF2-40B4-BE49-F238E27FC236}">
                <a16:creationId xmlns:a16="http://schemas.microsoft.com/office/drawing/2014/main" id="{BD490E71-7295-BF4A-5D71-F2E9BFE684DB}"/>
              </a:ext>
            </a:extLst>
          </p:cNvPr>
          <p:cNvSpPr txBox="1"/>
          <p:nvPr/>
        </p:nvSpPr>
        <p:spPr>
          <a:xfrm>
            <a:off x="299915" y="4055869"/>
            <a:ext cx="11474823" cy="2862322"/>
          </a:xfrm>
          <a:prstGeom prst="rect">
            <a:avLst/>
          </a:prstGeom>
          <a:noFill/>
        </p:spPr>
        <p:txBody>
          <a:bodyPr wrap="square">
            <a:spAutoFit/>
          </a:bodyPr>
          <a:lstStyle/>
          <a:p>
            <a:pPr indent="457200" algn="just"/>
            <a:r>
              <a:rPr lang="en-US" altLang="zh-CN" dirty="0">
                <a:solidFill>
                  <a:schemeClr val="tx1">
                    <a:lumMod val="95000"/>
                    <a:lumOff val="5000"/>
                  </a:schemeClr>
                </a:solidFill>
                <a:latin typeface="Times New Roman" panose="02020603050405020304" pitchFamily="18" charset="0"/>
                <a:cs typeface="Times New Roman" panose="02020603050405020304" pitchFamily="18" charset="0"/>
              </a:rPr>
              <a:t>Born in Macao, she obtained a bachelor's degree in Theater Design with a concentration in lighting design from the Taipei University of the Arts, as well as a master's degree in Architecture with a focus on architectural heritage conservation.</a:t>
            </a:r>
          </a:p>
          <a:p>
            <a:pPr indent="457200" algn="just"/>
            <a:r>
              <a:rPr lang="en-US" altLang="zh-CN" dirty="0">
                <a:solidFill>
                  <a:schemeClr val="tx1">
                    <a:lumMod val="95000"/>
                    <a:lumOff val="5000"/>
                  </a:schemeClr>
                </a:solidFill>
                <a:latin typeface="Times New Roman" panose="02020603050405020304" pitchFamily="18" charset="0"/>
                <a:cs typeface="Times New Roman" panose="02020603050405020304" pitchFamily="18" charset="0"/>
              </a:rPr>
              <a:t>She has participated in numerous projects, including theater facility design and consulting, stage lighting design, and art exhibitions in Taiwan and Macao. 2021 Saving Traditional Villages in Shanxi, 2022 Youth Training Workshop on Landscape Conservation and Planning for Historic Townships, 2023 International Workshop on Conservation of -Qiang Watchtowers and Traditional Villages.</a:t>
            </a:r>
          </a:p>
          <a:p>
            <a:pPr indent="457200" algn="just"/>
            <a:r>
              <a:rPr lang="en-US" altLang="zh-CN" dirty="0">
                <a:solidFill>
                  <a:schemeClr val="tx1">
                    <a:lumMod val="95000"/>
                    <a:lumOff val="5000"/>
                  </a:schemeClr>
                </a:solidFill>
                <a:latin typeface="Times New Roman" panose="02020603050405020304" pitchFamily="18" charset="0"/>
                <a:cs typeface="Times New Roman" panose="02020603050405020304" pitchFamily="18" charset="0"/>
              </a:rPr>
              <a:t>In 2017, the lighting designs she created were selected to the once-in-four-years World Stage Design. </a:t>
            </a:r>
          </a:p>
          <a:p>
            <a:pPr indent="457200" algn="just"/>
            <a:r>
              <a:rPr lang="en-US" altLang="zh-CN" dirty="0">
                <a:solidFill>
                  <a:schemeClr val="tx1">
                    <a:lumMod val="95000"/>
                    <a:lumOff val="5000"/>
                  </a:schemeClr>
                </a:solidFill>
                <a:latin typeface="Times New Roman" panose="02020603050405020304" pitchFamily="18" charset="0"/>
                <a:cs typeface="Times New Roman" panose="02020603050405020304" pitchFamily="18" charset="0"/>
              </a:rPr>
              <a:t>In 2022, she joined a team to participate in the “International Architecture Exhibition of La Biennale di Venezia – Collateral Event from Macao, China” Open Call for Exhibition Proposals, winning the Bronze Prize.</a:t>
            </a:r>
            <a:endParaRPr lang="zh-CN" altLang="en-US"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24" name="文字方塊 23">
            <a:extLst>
              <a:ext uri="{FF2B5EF4-FFF2-40B4-BE49-F238E27FC236}">
                <a16:creationId xmlns:a16="http://schemas.microsoft.com/office/drawing/2014/main" id="{486FF451-7944-9514-B589-6297751B1BC1}"/>
              </a:ext>
            </a:extLst>
          </p:cNvPr>
          <p:cNvSpPr txBox="1"/>
          <p:nvPr/>
        </p:nvSpPr>
        <p:spPr>
          <a:xfrm>
            <a:off x="0" y="1176084"/>
            <a:ext cx="2994731" cy="400110"/>
          </a:xfrm>
          <a:prstGeom prst="rect">
            <a:avLst/>
          </a:prstGeom>
          <a:noFill/>
        </p:spPr>
        <p:txBody>
          <a:bodyPr wrap="none" rtlCol="0">
            <a:spAutoFit/>
          </a:bodyPr>
          <a:lstStyle/>
          <a:p>
            <a:r>
              <a:rPr lang="zh-CN" altLang="en-US" sz="2000" b="1" dirty="0"/>
              <a:t>吳靖彤 </a:t>
            </a:r>
            <a:r>
              <a:rPr lang="en-US" altLang="zh-CN" sz="2000" b="1" dirty="0"/>
              <a:t>Ung Cheng Tong</a:t>
            </a:r>
            <a:endParaRPr lang="zh-CN" altLang="en-US" sz="2000" b="1" dirty="0"/>
          </a:p>
        </p:txBody>
      </p:sp>
      <p:sp>
        <p:nvSpPr>
          <p:cNvPr id="2" name="矩形 1">
            <a:extLst>
              <a:ext uri="{FF2B5EF4-FFF2-40B4-BE49-F238E27FC236}">
                <a16:creationId xmlns:a16="http://schemas.microsoft.com/office/drawing/2014/main" id="{D2406C03-B1E1-5EDD-B6B0-E08CC1669528}"/>
              </a:ext>
            </a:extLst>
          </p:cNvPr>
          <p:cNvSpPr/>
          <p:nvPr/>
        </p:nvSpPr>
        <p:spPr>
          <a:xfrm>
            <a:off x="0" y="1176084"/>
            <a:ext cx="12192000" cy="5681916"/>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276471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C00438-7F29-077A-4D0F-76D59429A82A}"/>
            </a:ext>
          </a:extLst>
        </p:cNvPr>
        <p:cNvGrpSpPr/>
        <p:nvPr/>
      </p:nvGrpSpPr>
      <p:grpSpPr>
        <a:xfrm>
          <a:off x="0" y="0"/>
          <a:ext cx="0" cy="0"/>
          <a:chOff x="0" y="0"/>
          <a:chExt cx="0" cy="0"/>
        </a:xfrm>
      </p:grpSpPr>
      <p:sp>
        <p:nvSpPr>
          <p:cNvPr id="4" name="文字方塊 3">
            <a:extLst>
              <a:ext uri="{FF2B5EF4-FFF2-40B4-BE49-F238E27FC236}">
                <a16:creationId xmlns:a16="http://schemas.microsoft.com/office/drawing/2014/main" id="{7164BF7B-87FF-7DA5-5C54-92708C58A3CB}"/>
              </a:ext>
            </a:extLst>
          </p:cNvPr>
          <p:cNvSpPr txBox="1"/>
          <p:nvPr/>
        </p:nvSpPr>
        <p:spPr>
          <a:xfrm>
            <a:off x="0" y="0"/>
            <a:ext cx="947695" cy="369332"/>
          </a:xfrm>
          <a:prstGeom prst="rect">
            <a:avLst/>
          </a:prstGeom>
          <a:noFill/>
        </p:spPr>
        <p:txBody>
          <a:bodyPr wrap="none" rtlCol="0">
            <a:spAutoFit/>
          </a:bodyPr>
          <a:lstStyle/>
          <a:p>
            <a:r>
              <a:rPr lang="en-US" altLang="zh-CN" b="1" dirty="0"/>
              <a:t>PAGE 3</a:t>
            </a:r>
            <a:endParaRPr lang="zh-CN" altLang="en-US" b="1" dirty="0"/>
          </a:p>
        </p:txBody>
      </p:sp>
      <p:sp>
        <p:nvSpPr>
          <p:cNvPr id="5" name="文字方塊 4">
            <a:extLst>
              <a:ext uri="{FF2B5EF4-FFF2-40B4-BE49-F238E27FC236}">
                <a16:creationId xmlns:a16="http://schemas.microsoft.com/office/drawing/2014/main" id="{EC3DF13D-BC4A-A9B2-460B-0847551A09EA}"/>
              </a:ext>
            </a:extLst>
          </p:cNvPr>
          <p:cNvSpPr txBox="1"/>
          <p:nvPr/>
        </p:nvSpPr>
        <p:spPr>
          <a:xfrm>
            <a:off x="0" y="588042"/>
            <a:ext cx="834524" cy="369332"/>
          </a:xfrm>
          <a:prstGeom prst="rect">
            <a:avLst/>
          </a:prstGeom>
          <a:noFill/>
        </p:spPr>
        <p:txBody>
          <a:bodyPr wrap="none" rtlCol="0">
            <a:spAutoFit/>
          </a:bodyPr>
          <a:lstStyle/>
          <a:p>
            <a:r>
              <a:rPr lang="en-US" altLang="zh-CN" b="1" dirty="0">
                <a:latin typeface="Times New Roman" panose="02020603050405020304" pitchFamily="18" charset="0"/>
                <a:cs typeface="Times New Roman" panose="02020603050405020304" pitchFamily="18" charset="0"/>
              </a:rPr>
              <a:t>Group</a:t>
            </a:r>
            <a:endParaRPr lang="zh-CN" altLang="en-US" b="1" dirty="0">
              <a:latin typeface="Times New Roman" panose="02020603050405020304" pitchFamily="18" charset="0"/>
              <a:cs typeface="Times New Roman" panose="02020603050405020304" pitchFamily="18" charset="0"/>
            </a:endParaRPr>
          </a:p>
        </p:txBody>
      </p:sp>
      <p:sp>
        <p:nvSpPr>
          <p:cNvPr id="21" name="文字方塊 20">
            <a:extLst>
              <a:ext uri="{FF2B5EF4-FFF2-40B4-BE49-F238E27FC236}">
                <a16:creationId xmlns:a16="http://schemas.microsoft.com/office/drawing/2014/main" id="{C2B37E00-19F9-8291-D1D3-814DE42C5EC2}"/>
              </a:ext>
            </a:extLst>
          </p:cNvPr>
          <p:cNvSpPr txBox="1"/>
          <p:nvPr/>
        </p:nvSpPr>
        <p:spPr>
          <a:xfrm>
            <a:off x="5190566" y="2006065"/>
            <a:ext cx="7022109" cy="4524315"/>
          </a:xfrm>
          <a:prstGeom prst="rect">
            <a:avLst/>
          </a:prstGeom>
          <a:noFill/>
        </p:spPr>
        <p:txBody>
          <a:bodyPr wrap="square">
            <a:spAutoFit/>
          </a:bodyPr>
          <a:lstStyle/>
          <a:p>
            <a:r>
              <a:rPr lang="zh-TW" altLang="zh-CN" dirty="0">
                <a:latin typeface="Calibri" panose="020F0502020204030204" pitchFamily="34" charset="0"/>
                <a:ea typeface="PMingLiU" panose="02020500000000000000" pitchFamily="18" charset="-120"/>
                <a:cs typeface="Times New Roman" panose="02020603050405020304" pitchFamily="18" charset="0"/>
              </a:rPr>
              <a:t>現為澳大建築遺產修復團隊</a:t>
            </a:r>
            <a:r>
              <a:rPr lang="zh-CN" altLang="en-US" dirty="0">
                <a:latin typeface="Calibri" panose="020F0502020204030204" pitchFamily="34" charset="0"/>
                <a:ea typeface="PMingLiU" panose="02020500000000000000" pitchFamily="18" charset="-120"/>
                <a:cs typeface="Times New Roman" panose="02020603050405020304" pitchFamily="18" charset="0"/>
              </a:rPr>
              <a:t>，建築遺產修復實驗室技術員</a:t>
            </a:r>
            <a:r>
              <a:rPr lang="zh-TW" altLang="zh-CN" sz="1800" dirty="0">
                <a:effectLst/>
                <a:latin typeface="Calibri" panose="020F0502020204030204" pitchFamily="34" charset="0"/>
                <a:ea typeface="PMingLiU" panose="02020500000000000000" pitchFamily="18" charset="-120"/>
                <a:cs typeface="Times New Roman" panose="02020603050405020304" pitchFamily="18" charset="0"/>
              </a:rPr>
              <a:t>，</a:t>
            </a:r>
            <a:endParaRPr lang="zh-CN" altLang="zh-CN" sz="1800" dirty="0">
              <a:effectLst/>
              <a:latin typeface="Calibri" panose="020F0502020204030204" pitchFamily="34" charset="0"/>
              <a:ea typeface="等线" panose="02010600030101010101" pitchFamily="2" charset="-122"/>
              <a:cs typeface="Times New Roman" panose="02020603050405020304" pitchFamily="18" charset="0"/>
            </a:endParaRPr>
          </a:p>
          <a:p>
            <a:r>
              <a:rPr lang="en-US" altLang="zh-CN" sz="1800" dirty="0">
                <a:effectLst/>
                <a:latin typeface="Calibri" panose="020F0502020204030204" pitchFamily="34" charset="0"/>
                <a:ea typeface="PMingLiU" panose="02020500000000000000" pitchFamily="18" charset="-120"/>
                <a:cs typeface="Times New Roman" panose="02020603050405020304" pitchFamily="18" charset="0"/>
              </a:rPr>
              <a:t> </a:t>
            </a:r>
            <a:endParaRPr lang="zh-CN" altLang="zh-CN" sz="1800" dirty="0">
              <a:effectLst/>
              <a:latin typeface="Calibri" panose="020F0502020204030204" pitchFamily="34" charset="0"/>
              <a:ea typeface="等线" panose="02010600030101010101" pitchFamily="2" charset="-122"/>
              <a:cs typeface="Times New Roman" panose="02020603050405020304" pitchFamily="18" charset="0"/>
            </a:endParaRPr>
          </a:p>
          <a:p>
            <a:r>
              <a:rPr lang="zh-CN" altLang="en-US" sz="1800" b="1" dirty="0">
                <a:effectLst/>
                <a:latin typeface="Calibri" panose="020F0502020204030204" pitchFamily="34" charset="0"/>
                <a:ea typeface="PMingLiU" panose="02020500000000000000" pitchFamily="18" charset="-120"/>
                <a:cs typeface="Times New Roman" panose="02020603050405020304" pitchFamily="18" charset="0"/>
              </a:rPr>
              <a:t>學習經</a:t>
            </a:r>
            <a:r>
              <a:rPr lang="zh-TW" altLang="zh-CN" sz="1800" b="1" dirty="0">
                <a:effectLst/>
                <a:latin typeface="Calibri" panose="020F0502020204030204" pitchFamily="34" charset="0"/>
                <a:ea typeface="PMingLiU" panose="02020500000000000000" pitchFamily="18" charset="-120"/>
                <a:cs typeface="Times New Roman" panose="02020603050405020304" pitchFamily="18" charset="0"/>
              </a:rPr>
              <a:t>歷：</a:t>
            </a:r>
            <a:endParaRPr lang="zh-CN" altLang="zh-CN" sz="1800" b="1" dirty="0">
              <a:effectLst/>
              <a:latin typeface="Calibri" panose="020F0502020204030204" pitchFamily="34" charset="0"/>
              <a:ea typeface="等线" panose="02010600030101010101" pitchFamily="2" charset="-122"/>
              <a:cs typeface="Times New Roman" panose="02020603050405020304" pitchFamily="18" charset="0"/>
            </a:endParaRPr>
          </a:p>
          <a:p>
            <a:pPr indent="457200"/>
            <a:r>
              <a:rPr lang="zh-CN" altLang="en-US" sz="1800" dirty="0">
                <a:effectLst/>
                <a:latin typeface="Calibri" panose="020F0502020204030204" pitchFamily="34" charset="0"/>
                <a:ea typeface="PMingLiU" panose="02020500000000000000" pitchFamily="18" charset="-120"/>
                <a:cs typeface="Times New Roman" panose="02020603050405020304" pitchFamily="18" charset="0"/>
              </a:rPr>
              <a:t>上海交通大學</a:t>
            </a:r>
            <a:r>
              <a:rPr lang="zh-TW" altLang="zh-CN" sz="1800" dirty="0">
                <a:effectLst/>
                <a:latin typeface="Calibri" panose="020F0502020204030204" pitchFamily="34" charset="0"/>
                <a:ea typeface="PMingLiU" panose="02020500000000000000" pitchFamily="18" charset="-120"/>
                <a:cs typeface="Times New Roman" panose="02020603050405020304" pitchFamily="18" charset="0"/>
              </a:rPr>
              <a:t>大學，</a:t>
            </a:r>
            <a:r>
              <a:rPr lang="zh-CN" altLang="en-US" sz="1800" dirty="0">
                <a:effectLst/>
                <a:latin typeface="Calibri" panose="020F0502020204030204" pitchFamily="34" charset="0"/>
                <a:ea typeface="PMingLiU" panose="02020500000000000000" pitchFamily="18" charset="-120"/>
                <a:cs typeface="Times New Roman" panose="02020603050405020304" pitchFamily="18" charset="0"/>
              </a:rPr>
              <a:t>工學博士</a:t>
            </a:r>
            <a:r>
              <a:rPr lang="zh-TW" altLang="zh-CN" sz="1800" dirty="0">
                <a:effectLst/>
                <a:latin typeface="Calibri" panose="020F0502020204030204" pitchFamily="34" charset="0"/>
                <a:ea typeface="PMingLiU" panose="02020500000000000000" pitchFamily="18" charset="-120"/>
                <a:cs typeface="Times New Roman" panose="02020603050405020304" pitchFamily="18" charset="0"/>
              </a:rPr>
              <a:t>，</a:t>
            </a:r>
            <a:r>
              <a:rPr lang="zh-CN" altLang="en-US" sz="1800" dirty="0">
                <a:effectLst/>
                <a:latin typeface="Calibri" panose="020F0502020204030204" pitchFamily="34" charset="0"/>
                <a:ea typeface="PMingLiU" panose="02020500000000000000" pitchFamily="18" charset="-120"/>
                <a:cs typeface="Times New Roman" panose="02020603050405020304" pitchFamily="18" charset="0"/>
              </a:rPr>
              <a:t>土木工程</a:t>
            </a:r>
            <a:endParaRPr lang="zh-CN" altLang="zh-CN" sz="1800" dirty="0">
              <a:effectLst/>
              <a:latin typeface="Calibri" panose="020F0502020204030204" pitchFamily="34" charset="0"/>
              <a:ea typeface="等线" panose="02010600030101010101" pitchFamily="2" charset="-122"/>
              <a:cs typeface="Times New Roman" panose="02020603050405020304" pitchFamily="18" charset="0"/>
            </a:endParaRPr>
          </a:p>
          <a:p>
            <a:pPr indent="457200"/>
            <a:r>
              <a:rPr lang="zh-CN" altLang="en-US" sz="1800" dirty="0">
                <a:effectLst/>
                <a:latin typeface="Calibri" panose="020F0502020204030204" pitchFamily="34" charset="0"/>
                <a:ea typeface="PMingLiU" panose="02020500000000000000" pitchFamily="18" charset="-120"/>
                <a:cs typeface="Times New Roman" panose="02020603050405020304" pitchFamily="18" charset="0"/>
              </a:rPr>
              <a:t>長安</a:t>
            </a:r>
            <a:r>
              <a:rPr lang="zh-TW" altLang="zh-CN" sz="1800" dirty="0">
                <a:effectLst/>
                <a:latin typeface="Calibri" panose="020F0502020204030204" pitchFamily="34" charset="0"/>
                <a:ea typeface="PMingLiU" panose="02020500000000000000" pitchFamily="18" charset="-120"/>
                <a:cs typeface="Times New Roman" panose="02020603050405020304" pitchFamily="18" charset="0"/>
              </a:rPr>
              <a:t>大學，</a:t>
            </a:r>
            <a:r>
              <a:rPr lang="zh-CN" altLang="en-US" sz="1800" dirty="0">
                <a:effectLst/>
                <a:latin typeface="Calibri" panose="020F0502020204030204" pitchFamily="34" charset="0"/>
                <a:ea typeface="PMingLiU" panose="02020500000000000000" pitchFamily="18" charset="-120"/>
                <a:cs typeface="Times New Roman" panose="02020603050405020304" pitchFamily="18" charset="0"/>
              </a:rPr>
              <a:t>工</a:t>
            </a:r>
            <a:r>
              <a:rPr lang="zh-TW" altLang="zh-CN" sz="1800" dirty="0">
                <a:effectLst/>
                <a:latin typeface="Calibri" panose="020F0502020204030204" pitchFamily="34" charset="0"/>
                <a:ea typeface="PMingLiU" panose="02020500000000000000" pitchFamily="18" charset="-120"/>
                <a:cs typeface="Times New Roman" panose="02020603050405020304" pitchFamily="18" charset="0"/>
              </a:rPr>
              <a:t>學學士，</a:t>
            </a:r>
            <a:r>
              <a:rPr lang="zh-CN" altLang="en-US" sz="1800" dirty="0">
                <a:effectLst/>
                <a:latin typeface="Calibri" panose="020F0502020204030204" pitchFamily="34" charset="0"/>
                <a:ea typeface="PMingLiU" panose="02020500000000000000" pitchFamily="18" charset="-120"/>
                <a:cs typeface="Times New Roman" panose="02020603050405020304" pitchFamily="18" charset="0"/>
              </a:rPr>
              <a:t>土木工程</a:t>
            </a:r>
            <a:endParaRPr lang="en-US" altLang="zh-CN" sz="1800" dirty="0">
              <a:effectLst/>
              <a:latin typeface="Calibri" panose="020F0502020204030204" pitchFamily="34" charset="0"/>
              <a:ea typeface="PMingLiU" panose="02020500000000000000" pitchFamily="18" charset="-120"/>
              <a:cs typeface="Times New Roman" panose="02020603050405020304" pitchFamily="18" charset="0"/>
            </a:endParaRPr>
          </a:p>
          <a:p>
            <a:r>
              <a:rPr lang="zh-CN" altLang="en-US" sz="1800" b="1" dirty="0">
                <a:effectLst/>
                <a:latin typeface="Calibri" panose="020F0502020204030204" pitchFamily="34" charset="0"/>
                <a:ea typeface="PMingLiU" panose="02020500000000000000" pitchFamily="18" charset="-120"/>
                <a:cs typeface="Times New Roman" panose="02020603050405020304" pitchFamily="18" charset="0"/>
              </a:rPr>
              <a:t>工作經</a:t>
            </a:r>
            <a:r>
              <a:rPr lang="zh-TW" altLang="zh-CN" sz="1800" b="1" dirty="0">
                <a:effectLst/>
                <a:latin typeface="Calibri" panose="020F0502020204030204" pitchFamily="34" charset="0"/>
                <a:ea typeface="PMingLiU" panose="02020500000000000000" pitchFamily="18" charset="-120"/>
                <a:cs typeface="Times New Roman" panose="02020603050405020304" pitchFamily="18" charset="0"/>
              </a:rPr>
              <a:t>歷：</a:t>
            </a:r>
            <a:endParaRPr lang="zh-CN" altLang="zh-CN" sz="1800" b="1" dirty="0">
              <a:effectLst/>
              <a:latin typeface="Calibri" panose="020F0502020204030204" pitchFamily="34" charset="0"/>
              <a:ea typeface="等线" panose="02010600030101010101" pitchFamily="2" charset="-122"/>
              <a:cs typeface="Times New Roman" panose="02020603050405020304" pitchFamily="18" charset="0"/>
            </a:endParaRPr>
          </a:p>
          <a:p>
            <a:pPr indent="457200"/>
            <a:r>
              <a:rPr lang="zh-CN" altLang="en-US" dirty="0">
                <a:latin typeface="Calibri" panose="020F0502020204030204" pitchFamily="34" charset="0"/>
                <a:ea typeface="PMingLiU" panose="02020500000000000000" pitchFamily="18" charset="-120"/>
                <a:cs typeface="Times New Roman" panose="02020603050405020304" pitchFamily="18" charset="0"/>
              </a:rPr>
              <a:t>澳門大學，智慧城市物聯網國家重點實驗室，研究助理</a:t>
            </a:r>
            <a:endParaRPr lang="zh-CN" altLang="zh-CN" dirty="0">
              <a:latin typeface="Calibri" panose="020F0502020204030204" pitchFamily="34" charset="0"/>
              <a:cs typeface="Times New Roman" panose="02020603050405020304" pitchFamily="18" charset="0"/>
            </a:endParaRPr>
          </a:p>
          <a:p>
            <a:pPr indent="457200"/>
            <a:r>
              <a:rPr lang="zh-CN" altLang="en-US" sz="1800" dirty="0">
                <a:effectLst/>
                <a:latin typeface="Calibri" panose="020F0502020204030204" pitchFamily="34" charset="0"/>
                <a:ea typeface="PMingLiU" panose="02020500000000000000" pitchFamily="18" charset="-120"/>
                <a:cs typeface="Times New Roman" panose="02020603050405020304" pitchFamily="18" charset="0"/>
              </a:rPr>
              <a:t>珠海澳大科技研究院，智慧城市研發中心，博士後研究員</a:t>
            </a:r>
            <a:endParaRPr lang="en-US" altLang="zh-CN" sz="1800" dirty="0">
              <a:effectLst/>
              <a:latin typeface="Calibri" panose="020F0502020204030204" pitchFamily="34" charset="0"/>
              <a:ea typeface="PMingLiU" panose="02020500000000000000" pitchFamily="18" charset="-120"/>
              <a:cs typeface="Times New Roman" panose="02020603050405020304" pitchFamily="18" charset="0"/>
            </a:endParaRPr>
          </a:p>
          <a:p>
            <a:r>
              <a:rPr lang="zh-TW" altLang="zh-CN" sz="1800" b="1" dirty="0">
                <a:effectLst/>
                <a:latin typeface="Calibri" panose="020F0502020204030204" pitchFamily="34" charset="0"/>
                <a:ea typeface="PMingLiU" panose="02020500000000000000" pitchFamily="18" charset="-120"/>
                <a:cs typeface="Times New Roman" panose="02020603050405020304" pitchFamily="18" charset="0"/>
              </a:rPr>
              <a:t>研究方向：</a:t>
            </a:r>
            <a:endParaRPr lang="en-US" altLang="zh-TW" sz="1800" b="1" dirty="0">
              <a:effectLst/>
              <a:latin typeface="Calibri" panose="020F0502020204030204" pitchFamily="34" charset="0"/>
              <a:ea typeface="PMingLiU" panose="02020500000000000000" pitchFamily="18" charset="-120"/>
              <a:cs typeface="Times New Roman" panose="02020603050405020304" pitchFamily="18" charset="0"/>
            </a:endParaRPr>
          </a:p>
          <a:p>
            <a:pPr indent="457200"/>
            <a:r>
              <a:rPr lang="zh-CN" altLang="en-US" dirty="0">
                <a:latin typeface="Calibri" panose="020F0502020204030204" pitchFamily="34" charset="0"/>
                <a:ea typeface="PMingLiU" panose="02020500000000000000" pitchFamily="18" charset="-120"/>
                <a:cs typeface="Times New Roman" panose="02020603050405020304" pitchFamily="18" charset="0"/>
              </a:rPr>
              <a:t>多場耦合作用下土體本構</a:t>
            </a:r>
            <a:r>
              <a:rPr lang="zh-CN" altLang="en-US" sz="1800" dirty="0">
                <a:effectLst/>
                <a:latin typeface="Calibri" panose="020F0502020204030204" pitchFamily="34" charset="0"/>
                <a:ea typeface="PMingLiU" panose="02020500000000000000" pitchFamily="18" charset="-120"/>
                <a:cs typeface="Times New Roman" panose="02020603050405020304" pitchFamily="18" charset="0"/>
              </a:rPr>
              <a:t>特性研究</a:t>
            </a:r>
            <a:r>
              <a:rPr lang="zh-TW" altLang="zh-CN" sz="1800" dirty="0">
                <a:effectLst/>
                <a:latin typeface="Calibri" panose="020F0502020204030204" pitchFamily="34" charset="0"/>
                <a:ea typeface="PMingLiU" panose="02020500000000000000" pitchFamily="18" charset="-120"/>
                <a:cs typeface="Times New Roman" panose="02020603050405020304" pitchFamily="18" charset="0"/>
              </a:rPr>
              <a:t>，</a:t>
            </a:r>
            <a:r>
              <a:rPr lang="zh-CN" altLang="en-US" sz="1800" dirty="0">
                <a:effectLst/>
                <a:latin typeface="Calibri" panose="020F0502020204030204" pitchFamily="34" charset="0"/>
                <a:ea typeface="PMingLiU" panose="02020500000000000000" pitchFamily="18" charset="-120"/>
                <a:cs typeface="Times New Roman" panose="02020603050405020304" pitchFamily="18" charset="0"/>
              </a:rPr>
              <a:t>地基、邊坡處理，結構受力穩定性分析，智能監測與預警等。</a:t>
            </a:r>
            <a:endParaRPr lang="en-US" altLang="zh-TW" sz="1800" dirty="0">
              <a:effectLst/>
              <a:latin typeface="Calibri" panose="020F0502020204030204" pitchFamily="34" charset="0"/>
              <a:ea typeface="PMingLiU" panose="02020500000000000000" pitchFamily="18" charset="-120"/>
              <a:cs typeface="Times New Roman" panose="02020603050405020304" pitchFamily="18" charset="0"/>
            </a:endParaRPr>
          </a:p>
          <a:p>
            <a:r>
              <a:rPr lang="zh-TW" altLang="zh-CN" sz="1800" b="1" dirty="0">
                <a:effectLst/>
                <a:latin typeface="Calibri" panose="020F0502020204030204" pitchFamily="34" charset="0"/>
                <a:ea typeface="PMingLiU" panose="02020500000000000000" pitchFamily="18" charset="-120"/>
                <a:cs typeface="Times New Roman" panose="02020603050405020304" pitchFamily="18" charset="0"/>
              </a:rPr>
              <a:t>學術成果：</a:t>
            </a:r>
            <a:endParaRPr lang="zh-CN" altLang="zh-CN" sz="1800" b="1" dirty="0">
              <a:effectLst/>
              <a:latin typeface="Calibri" panose="020F0502020204030204" pitchFamily="34" charset="0"/>
              <a:ea typeface="等线" panose="02010600030101010101" pitchFamily="2" charset="-122"/>
              <a:cs typeface="Times New Roman" panose="02020603050405020304" pitchFamily="18" charset="0"/>
            </a:endParaRPr>
          </a:p>
          <a:p>
            <a:pPr marL="180000"/>
            <a:r>
              <a:rPr lang="zh-CN" altLang="en-US" sz="1800" dirty="0">
                <a:effectLst/>
                <a:latin typeface="Calibri" panose="020F0502020204030204" pitchFamily="34" charset="0"/>
                <a:ea typeface="PMingLiU" panose="02020500000000000000" pitchFamily="18" charset="-120"/>
                <a:cs typeface="Times New Roman" panose="02020603050405020304" pitchFamily="18" charset="0"/>
              </a:rPr>
              <a:t>發表</a:t>
            </a:r>
            <a:r>
              <a:rPr lang="en-US" altLang="zh-CN" sz="1800" dirty="0">
                <a:effectLst/>
                <a:latin typeface="Calibri" panose="020F0502020204030204" pitchFamily="34" charset="0"/>
                <a:ea typeface="PMingLiU" panose="02020500000000000000" pitchFamily="18" charset="-120"/>
                <a:cs typeface="Times New Roman" panose="02020603050405020304" pitchFamily="18" charset="0"/>
              </a:rPr>
              <a:t>SCI</a:t>
            </a:r>
            <a:r>
              <a:rPr lang="zh-CN" altLang="en-US" sz="1800" dirty="0">
                <a:effectLst/>
                <a:latin typeface="Calibri" panose="020F0502020204030204" pitchFamily="34" charset="0"/>
                <a:ea typeface="PMingLiU" panose="02020500000000000000" pitchFamily="18" charset="-120"/>
                <a:cs typeface="Times New Roman" panose="02020603050405020304" pitchFamily="18" charset="0"/>
              </a:rPr>
              <a:t>論文</a:t>
            </a:r>
            <a:r>
              <a:rPr lang="en-US" altLang="zh-CN" sz="1800" dirty="0">
                <a:effectLst/>
                <a:latin typeface="Calibri" panose="020F0502020204030204" pitchFamily="34" charset="0"/>
                <a:ea typeface="PMingLiU" panose="02020500000000000000" pitchFamily="18" charset="-120"/>
                <a:cs typeface="Times New Roman" panose="02020603050405020304" pitchFamily="18" charset="0"/>
              </a:rPr>
              <a:t>9</a:t>
            </a:r>
            <a:r>
              <a:rPr lang="zh-CN" altLang="en-US" sz="1800" dirty="0">
                <a:effectLst/>
                <a:latin typeface="Calibri" panose="020F0502020204030204" pitchFamily="34" charset="0"/>
                <a:ea typeface="PMingLiU" panose="02020500000000000000" pitchFamily="18" charset="-120"/>
                <a:cs typeface="Times New Roman" panose="02020603050405020304" pitchFamily="18" charset="0"/>
              </a:rPr>
              <a:t>篇，</a:t>
            </a:r>
            <a:r>
              <a:rPr lang="en-US" altLang="zh-CN" sz="1800" dirty="0">
                <a:effectLst/>
                <a:latin typeface="Calibri" panose="020F0502020204030204" pitchFamily="34" charset="0"/>
                <a:ea typeface="PMingLiU" panose="02020500000000000000" pitchFamily="18" charset="-120"/>
                <a:cs typeface="Times New Roman" panose="02020603050405020304" pitchFamily="18" charset="0"/>
              </a:rPr>
              <a:t>EI</a:t>
            </a:r>
            <a:r>
              <a:rPr lang="zh-CN" altLang="en-US" sz="1800" dirty="0">
                <a:effectLst/>
                <a:latin typeface="Calibri" panose="020F0502020204030204" pitchFamily="34" charset="0"/>
                <a:ea typeface="PMingLiU" panose="02020500000000000000" pitchFamily="18" charset="-120"/>
                <a:cs typeface="Times New Roman" panose="02020603050405020304" pitchFamily="18" charset="0"/>
              </a:rPr>
              <a:t>論文</a:t>
            </a:r>
            <a:r>
              <a:rPr lang="en-US" altLang="zh-CN" sz="1800" dirty="0">
                <a:effectLst/>
                <a:latin typeface="Calibri" panose="020F0502020204030204" pitchFamily="34" charset="0"/>
                <a:ea typeface="PMingLiU" panose="02020500000000000000" pitchFamily="18" charset="-120"/>
                <a:cs typeface="Times New Roman" panose="02020603050405020304" pitchFamily="18" charset="0"/>
              </a:rPr>
              <a:t>8</a:t>
            </a:r>
            <a:r>
              <a:rPr lang="zh-CN" altLang="en-US" sz="1800" dirty="0">
                <a:effectLst/>
                <a:latin typeface="Calibri" panose="020F0502020204030204" pitchFamily="34" charset="0"/>
                <a:ea typeface="PMingLiU" panose="02020500000000000000" pitchFamily="18" charset="-120"/>
                <a:cs typeface="Times New Roman" panose="02020603050405020304" pitchFamily="18" charset="0"/>
              </a:rPr>
              <a:t>篇，學術會議論文</a:t>
            </a:r>
            <a:r>
              <a:rPr lang="en-US" altLang="zh-CN" sz="1800" dirty="0">
                <a:effectLst/>
                <a:latin typeface="Calibri" panose="020F0502020204030204" pitchFamily="34" charset="0"/>
                <a:ea typeface="PMingLiU" panose="02020500000000000000" pitchFamily="18" charset="-120"/>
                <a:cs typeface="Times New Roman" panose="02020603050405020304" pitchFamily="18" charset="0"/>
              </a:rPr>
              <a:t>3</a:t>
            </a:r>
            <a:r>
              <a:rPr lang="zh-CN" altLang="en-US" sz="1800" dirty="0">
                <a:effectLst/>
                <a:latin typeface="Calibri" panose="020F0502020204030204" pitchFamily="34" charset="0"/>
                <a:ea typeface="PMingLiU" panose="02020500000000000000" pitchFamily="18" charset="-120"/>
                <a:cs typeface="Times New Roman" panose="02020603050405020304" pitchFamily="18" charset="0"/>
              </a:rPr>
              <a:t>篇。</a:t>
            </a:r>
            <a:endParaRPr lang="en-US" altLang="zh-CN" sz="1800" dirty="0">
              <a:effectLst/>
              <a:latin typeface="Calibri" panose="020F0502020204030204" pitchFamily="34" charset="0"/>
              <a:ea typeface="PMingLiU" panose="02020500000000000000" pitchFamily="18" charset="-120"/>
              <a:cs typeface="Times New Roman" panose="02020603050405020304" pitchFamily="18" charset="0"/>
            </a:endParaRPr>
          </a:p>
          <a:p>
            <a:pPr marL="180000"/>
            <a:r>
              <a:rPr lang="zh-CN" altLang="en-US" dirty="0">
                <a:latin typeface="Calibri" panose="020F0502020204030204" pitchFamily="34" charset="0"/>
                <a:ea typeface="PMingLiU" panose="02020500000000000000" pitchFamily="18" charset="-120"/>
                <a:cs typeface="Times New Roman" panose="02020603050405020304" pitchFamily="18" charset="0"/>
              </a:rPr>
              <a:t>獲發明專利授權</a:t>
            </a:r>
            <a:r>
              <a:rPr lang="en-US" altLang="zh-CN" dirty="0">
                <a:latin typeface="Calibri" panose="020F0502020204030204" pitchFamily="34" charset="0"/>
                <a:ea typeface="PMingLiU" panose="02020500000000000000" pitchFamily="18" charset="-120"/>
                <a:cs typeface="Times New Roman" panose="02020603050405020304" pitchFamily="18" charset="0"/>
              </a:rPr>
              <a:t>4</a:t>
            </a:r>
            <a:r>
              <a:rPr lang="zh-CN" altLang="en-US" dirty="0">
                <a:latin typeface="Calibri" panose="020F0502020204030204" pitchFamily="34" charset="0"/>
                <a:ea typeface="PMingLiU" panose="02020500000000000000" pitchFamily="18" charset="-120"/>
                <a:cs typeface="Times New Roman" panose="02020603050405020304" pitchFamily="18" charset="0"/>
              </a:rPr>
              <a:t>項，實用新型專利授權</a:t>
            </a:r>
            <a:r>
              <a:rPr lang="en-US" altLang="zh-CN" dirty="0">
                <a:latin typeface="Calibri" panose="020F0502020204030204" pitchFamily="34" charset="0"/>
                <a:ea typeface="PMingLiU" panose="02020500000000000000" pitchFamily="18" charset="-120"/>
                <a:cs typeface="Times New Roman" panose="02020603050405020304" pitchFamily="18" charset="0"/>
              </a:rPr>
              <a:t>1</a:t>
            </a:r>
            <a:r>
              <a:rPr lang="zh-CN" altLang="en-US" dirty="0">
                <a:latin typeface="Calibri" panose="020F0502020204030204" pitchFamily="34" charset="0"/>
                <a:ea typeface="PMingLiU" panose="02020500000000000000" pitchFamily="18" charset="-120"/>
                <a:cs typeface="Times New Roman" panose="02020603050405020304" pitchFamily="18" charset="0"/>
              </a:rPr>
              <a:t>項。</a:t>
            </a:r>
            <a:endParaRPr lang="en-US" altLang="zh-CN" sz="1800" dirty="0">
              <a:effectLst/>
              <a:latin typeface="Calibri" panose="020F0502020204030204" pitchFamily="34" charset="0"/>
              <a:ea typeface="PMingLiU" panose="02020500000000000000" pitchFamily="18" charset="-120"/>
              <a:cs typeface="Times New Roman" panose="02020603050405020304" pitchFamily="18" charset="0"/>
            </a:endParaRPr>
          </a:p>
          <a:p>
            <a:pPr marL="180000"/>
            <a:r>
              <a:rPr lang="zh-CN" altLang="en-US" sz="1800" dirty="0">
                <a:effectLst/>
                <a:latin typeface="Calibri" panose="020F0502020204030204" pitchFamily="34" charset="0"/>
                <a:ea typeface="PMingLiU" panose="02020500000000000000" pitchFamily="18" charset="-120"/>
                <a:cs typeface="Times New Roman" panose="02020603050405020304" pitchFamily="18" charset="0"/>
              </a:rPr>
              <a:t>作為骨幹成員參與科技部重點研發計劃</a:t>
            </a:r>
            <a:r>
              <a:rPr lang="en-US" altLang="zh-CN" sz="1800" dirty="0">
                <a:effectLst/>
                <a:latin typeface="Calibri" panose="020F0502020204030204" pitchFamily="34" charset="0"/>
                <a:ea typeface="PMingLiU" panose="02020500000000000000" pitchFamily="18" charset="-120"/>
                <a:cs typeface="Times New Roman" panose="02020603050405020304" pitchFamily="18" charset="0"/>
              </a:rPr>
              <a:t>1</a:t>
            </a:r>
            <a:r>
              <a:rPr lang="zh-CN" altLang="en-US" sz="1800" dirty="0">
                <a:effectLst/>
                <a:latin typeface="Calibri" panose="020F0502020204030204" pitchFamily="34" charset="0"/>
                <a:ea typeface="PMingLiU" panose="02020500000000000000" pitchFamily="18" charset="-120"/>
                <a:cs typeface="Times New Roman" panose="02020603050405020304" pitchFamily="18" charset="0"/>
              </a:rPr>
              <a:t>項，國家自然科學基金重點項目</a:t>
            </a:r>
            <a:r>
              <a:rPr lang="en-US" altLang="zh-CN" sz="1800" dirty="0">
                <a:effectLst/>
                <a:latin typeface="Calibri" panose="020F0502020204030204" pitchFamily="34" charset="0"/>
                <a:ea typeface="PMingLiU" panose="02020500000000000000" pitchFamily="18" charset="-120"/>
                <a:cs typeface="Times New Roman" panose="02020603050405020304" pitchFamily="18" charset="0"/>
              </a:rPr>
              <a:t>1</a:t>
            </a:r>
            <a:r>
              <a:rPr lang="zh-CN" altLang="en-US" sz="1800" dirty="0">
                <a:effectLst/>
                <a:latin typeface="Calibri" panose="020F0502020204030204" pitchFamily="34" charset="0"/>
                <a:ea typeface="PMingLiU" panose="02020500000000000000" pitchFamily="18" charset="-120"/>
                <a:cs typeface="Times New Roman" panose="02020603050405020304" pitchFamily="18" charset="0"/>
              </a:rPr>
              <a:t>項，主持博士後面上項目</a:t>
            </a:r>
            <a:r>
              <a:rPr lang="en-US" altLang="zh-CN" sz="1800" dirty="0">
                <a:effectLst/>
                <a:latin typeface="Calibri" panose="020F0502020204030204" pitchFamily="34" charset="0"/>
                <a:ea typeface="PMingLiU" panose="02020500000000000000" pitchFamily="18" charset="-120"/>
                <a:cs typeface="Times New Roman" panose="02020603050405020304" pitchFamily="18" charset="0"/>
              </a:rPr>
              <a:t>1</a:t>
            </a:r>
            <a:r>
              <a:rPr lang="zh-CN" altLang="en-US" sz="1800" dirty="0">
                <a:effectLst/>
                <a:latin typeface="Calibri" panose="020F0502020204030204" pitchFamily="34" charset="0"/>
                <a:ea typeface="PMingLiU" panose="02020500000000000000" pitchFamily="18" charset="-120"/>
                <a:cs typeface="Times New Roman" panose="02020603050405020304" pitchFamily="18" charset="0"/>
              </a:rPr>
              <a:t>項。</a:t>
            </a:r>
            <a:endParaRPr lang="zh-CN" altLang="zh-CN" sz="1800" dirty="0">
              <a:effectLst/>
              <a:latin typeface="Calibri" panose="020F0502020204030204" pitchFamily="34" charset="0"/>
              <a:ea typeface="等线" panose="02010600030101010101" pitchFamily="2" charset="-122"/>
              <a:cs typeface="Times New Roman" panose="02020603050405020304" pitchFamily="18" charset="0"/>
            </a:endParaRPr>
          </a:p>
        </p:txBody>
      </p:sp>
      <p:sp>
        <p:nvSpPr>
          <p:cNvPr id="23" name="文字方塊 22">
            <a:extLst>
              <a:ext uri="{FF2B5EF4-FFF2-40B4-BE49-F238E27FC236}">
                <a16:creationId xmlns:a16="http://schemas.microsoft.com/office/drawing/2014/main" id="{F15FDF2D-5D10-1A37-28E2-415095F02561}"/>
              </a:ext>
            </a:extLst>
          </p:cNvPr>
          <p:cNvSpPr txBox="1"/>
          <p:nvPr/>
        </p:nvSpPr>
        <p:spPr>
          <a:xfrm>
            <a:off x="103095" y="3595323"/>
            <a:ext cx="4984376" cy="3139321"/>
          </a:xfrm>
          <a:prstGeom prst="rect">
            <a:avLst/>
          </a:prstGeom>
          <a:noFill/>
        </p:spPr>
        <p:txBody>
          <a:bodyPr wrap="square">
            <a:spAutoFit/>
          </a:bodyPr>
          <a:lstStyle/>
          <a:p>
            <a:pPr marR="0" lvl="0" indent="457200" algn="just" fontAlgn="auto">
              <a:lnSpc>
                <a:spcPct val="100000"/>
              </a:lnSpc>
              <a:spcBef>
                <a:spcPts val="0"/>
              </a:spcBef>
              <a:spcAft>
                <a:spcPts val="0"/>
              </a:spcAft>
              <a:buClrTx/>
              <a:buSzTx/>
              <a:buFontTx/>
              <a:buNone/>
              <a:tabLst/>
              <a:defRPr/>
            </a:pPr>
            <a:r>
              <a:rPr lang="en-US" altLang="zh-CN" dirty="0">
                <a:solidFill>
                  <a:schemeClr val="tx1">
                    <a:lumMod val="95000"/>
                    <a:lumOff val="5000"/>
                  </a:schemeClr>
                </a:solidFill>
                <a:latin typeface="Times New Roman" panose="02020603050405020304" pitchFamily="18" charset="0"/>
                <a:cs typeface="Times New Roman" panose="02020603050405020304" pitchFamily="18" charset="0"/>
              </a:rPr>
              <a:t>Xiaoyue Li got her PhD in Civil Engineering, at Shanghai Jiao Tong University,</a:t>
            </a:r>
            <a:r>
              <a:rPr lang="zh-CN" alt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zh-CN" dirty="0">
                <a:solidFill>
                  <a:schemeClr val="tx1">
                    <a:lumMod val="95000"/>
                    <a:lumOff val="5000"/>
                  </a:schemeClr>
                </a:solidFill>
                <a:latin typeface="Times New Roman" panose="02020603050405020304" pitchFamily="18" charset="0"/>
                <a:cs typeface="Times New Roman" panose="02020603050405020304" pitchFamily="18" charset="0"/>
              </a:rPr>
              <a:t>and</a:t>
            </a:r>
            <a:r>
              <a:rPr lang="zh-CN" alt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zh-CN" dirty="0">
                <a:solidFill>
                  <a:schemeClr val="tx1">
                    <a:lumMod val="95000"/>
                    <a:lumOff val="5000"/>
                  </a:schemeClr>
                </a:solidFill>
                <a:latin typeface="Times New Roman" panose="02020603050405020304" pitchFamily="18" charset="0"/>
                <a:cs typeface="Times New Roman" panose="02020603050405020304" pitchFamily="18" charset="0"/>
              </a:rPr>
              <a:t>is now engaged in architectural heritage restoration.</a:t>
            </a:r>
          </a:p>
          <a:p>
            <a:pPr marR="0" lvl="0" indent="457200" algn="just" fontAlgn="auto">
              <a:lnSpc>
                <a:spcPct val="100000"/>
              </a:lnSpc>
              <a:spcBef>
                <a:spcPts val="0"/>
              </a:spcBef>
              <a:spcAft>
                <a:spcPts val="0"/>
              </a:spcAft>
              <a:buClrTx/>
              <a:buSzTx/>
              <a:buFontTx/>
              <a:buNone/>
              <a:tabLst/>
              <a:defRPr/>
            </a:pPr>
            <a:r>
              <a:rPr lang="en-US" altLang="zh-CN" dirty="0">
                <a:solidFill>
                  <a:schemeClr val="tx1">
                    <a:lumMod val="95000"/>
                    <a:lumOff val="5000"/>
                  </a:schemeClr>
                </a:solidFill>
                <a:latin typeface="Times New Roman" panose="02020603050405020304" pitchFamily="18" charset="0"/>
                <a:cs typeface="Times New Roman" panose="02020603050405020304" pitchFamily="18" charset="0"/>
              </a:rPr>
              <a:t>Her main research interests include the impact of multi-field coupling effects on heritage buildings, structural safety analysis and component rehabilitation of heritage buildings, health monitoring and early warning, numerical simulation and indoor testing. She has published more than 20 papers and has been granted several invention patents, and has hosted one project.</a:t>
            </a:r>
            <a:endParaRPr lang="zh-CN" altLang="en-US"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24" name="文字方塊 23">
            <a:extLst>
              <a:ext uri="{FF2B5EF4-FFF2-40B4-BE49-F238E27FC236}">
                <a16:creationId xmlns:a16="http://schemas.microsoft.com/office/drawing/2014/main" id="{9D6A1B96-B56F-B138-6A75-E2BC81C1D015}"/>
              </a:ext>
            </a:extLst>
          </p:cNvPr>
          <p:cNvSpPr txBox="1"/>
          <p:nvPr/>
        </p:nvSpPr>
        <p:spPr>
          <a:xfrm>
            <a:off x="0" y="1176084"/>
            <a:ext cx="2437077" cy="984885"/>
          </a:xfrm>
          <a:prstGeom prst="rect">
            <a:avLst/>
          </a:prstGeom>
          <a:noFill/>
        </p:spPr>
        <p:txBody>
          <a:bodyPr wrap="none" rtlCol="0">
            <a:spAutoFit/>
          </a:bodyPr>
          <a:lstStyle/>
          <a:p>
            <a:r>
              <a:rPr lang="zh-CN" altLang="en-US" sz="2000" b="1" dirty="0"/>
              <a:t>李曉月 </a:t>
            </a:r>
            <a:r>
              <a:rPr lang="en-US" altLang="zh-CN" sz="2000" b="1" dirty="0"/>
              <a:t>Li </a:t>
            </a:r>
            <a:r>
              <a:rPr lang="en-US" altLang="zh-CN" sz="2000" b="1" dirty="0" err="1"/>
              <a:t>Xaoyue</a:t>
            </a:r>
            <a:endParaRPr lang="en-US" altLang="zh-CN" sz="2000" b="1" dirty="0"/>
          </a:p>
          <a:p>
            <a:r>
              <a:rPr lang="en-US" altLang="zh-CN" sz="1800" dirty="0">
                <a:effectLst/>
                <a:latin typeface="Calibri" panose="020F0502020204030204" pitchFamily="34" charset="0"/>
                <a:ea typeface="PMingLiU" panose="02020500000000000000" pitchFamily="18" charset="-120"/>
                <a:cs typeface="Times New Roman" panose="02020603050405020304" pitchFamily="18" charset="0"/>
              </a:rPr>
              <a:t>umtec.lixy@um.edu.mo</a:t>
            </a:r>
            <a:endParaRPr lang="zh-CN" altLang="zh-CN" sz="1800" dirty="0">
              <a:effectLst/>
              <a:latin typeface="Calibri" panose="020F0502020204030204" pitchFamily="34" charset="0"/>
              <a:ea typeface="等线" panose="02010600030101010101" pitchFamily="2" charset="-122"/>
              <a:cs typeface="Times New Roman" panose="02020603050405020304" pitchFamily="18" charset="0"/>
            </a:endParaRPr>
          </a:p>
          <a:p>
            <a:endParaRPr lang="zh-CN" altLang="en-US" sz="2000" b="1" dirty="0"/>
          </a:p>
        </p:txBody>
      </p:sp>
      <p:sp>
        <p:nvSpPr>
          <p:cNvPr id="2" name="矩形 1">
            <a:extLst>
              <a:ext uri="{FF2B5EF4-FFF2-40B4-BE49-F238E27FC236}">
                <a16:creationId xmlns:a16="http://schemas.microsoft.com/office/drawing/2014/main" id="{BD06F1C3-4315-222B-2F45-8D3ABB12BB74}"/>
              </a:ext>
            </a:extLst>
          </p:cNvPr>
          <p:cNvSpPr/>
          <p:nvPr/>
        </p:nvSpPr>
        <p:spPr>
          <a:xfrm>
            <a:off x="0" y="1176084"/>
            <a:ext cx="12192000" cy="5681916"/>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580167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AA88A8-75A7-4E82-2E6B-A95F9BAAB3E5}"/>
            </a:ext>
          </a:extLst>
        </p:cNvPr>
        <p:cNvGrpSpPr/>
        <p:nvPr/>
      </p:nvGrpSpPr>
      <p:grpSpPr>
        <a:xfrm>
          <a:off x="0" y="0"/>
          <a:ext cx="0" cy="0"/>
          <a:chOff x="0" y="0"/>
          <a:chExt cx="0" cy="0"/>
        </a:xfrm>
      </p:grpSpPr>
      <p:sp>
        <p:nvSpPr>
          <p:cNvPr id="4" name="文字方塊 3">
            <a:extLst>
              <a:ext uri="{FF2B5EF4-FFF2-40B4-BE49-F238E27FC236}">
                <a16:creationId xmlns:a16="http://schemas.microsoft.com/office/drawing/2014/main" id="{E394F1D2-88CB-C5DE-AE30-F7FCFF81B971}"/>
              </a:ext>
            </a:extLst>
          </p:cNvPr>
          <p:cNvSpPr txBox="1"/>
          <p:nvPr/>
        </p:nvSpPr>
        <p:spPr>
          <a:xfrm>
            <a:off x="0" y="0"/>
            <a:ext cx="947695" cy="369332"/>
          </a:xfrm>
          <a:prstGeom prst="rect">
            <a:avLst/>
          </a:prstGeom>
          <a:noFill/>
        </p:spPr>
        <p:txBody>
          <a:bodyPr wrap="none" rtlCol="0">
            <a:spAutoFit/>
          </a:bodyPr>
          <a:lstStyle/>
          <a:p>
            <a:r>
              <a:rPr lang="en-US" altLang="zh-CN" b="1" dirty="0"/>
              <a:t>PAGE 3</a:t>
            </a:r>
            <a:endParaRPr lang="zh-CN" altLang="en-US" b="1" dirty="0"/>
          </a:p>
        </p:txBody>
      </p:sp>
      <p:sp>
        <p:nvSpPr>
          <p:cNvPr id="5" name="文字方塊 4">
            <a:extLst>
              <a:ext uri="{FF2B5EF4-FFF2-40B4-BE49-F238E27FC236}">
                <a16:creationId xmlns:a16="http://schemas.microsoft.com/office/drawing/2014/main" id="{376B359C-F357-3AE5-8E87-FE7B5A0C251C}"/>
              </a:ext>
            </a:extLst>
          </p:cNvPr>
          <p:cNvSpPr txBox="1"/>
          <p:nvPr/>
        </p:nvSpPr>
        <p:spPr>
          <a:xfrm>
            <a:off x="0" y="588042"/>
            <a:ext cx="834524" cy="369332"/>
          </a:xfrm>
          <a:prstGeom prst="rect">
            <a:avLst/>
          </a:prstGeom>
          <a:noFill/>
        </p:spPr>
        <p:txBody>
          <a:bodyPr wrap="none" rtlCol="0">
            <a:spAutoFit/>
          </a:bodyPr>
          <a:lstStyle/>
          <a:p>
            <a:r>
              <a:rPr lang="en-US" altLang="zh-CN" b="1" dirty="0">
                <a:latin typeface="Times New Roman" panose="02020603050405020304" pitchFamily="18" charset="0"/>
                <a:cs typeface="Times New Roman" panose="02020603050405020304" pitchFamily="18" charset="0"/>
              </a:rPr>
              <a:t>Group</a:t>
            </a:r>
            <a:endParaRPr lang="zh-CN" altLang="en-US" b="1" dirty="0">
              <a:latin typeface="Times New Roman" panose="02020603050405020304" pitchFamily="18" charset="0"/>
              <a:cs typeface="Times New Roman" panose="02020603050405020304" pitchFamily="18" charset="0"/>
            </a:endParaRPr>
          </a:p>
        </p:txBody>
      </p:sp>
      <p:pic>
        <p:nvPicPr>
          <p:cNvPr id="11" name="圖片 10">
            <a:extLst>
              <a:ext uri="{FF2B5EF4-FFF2-40B4-BE49-F238E27FC236}">
                <a16:creationId xmlns:a16="http://schemas.microsoft.com/office/drawing/2014/main" id="{0B05240B-62AE-5BA7-5088-0EA4BFA7BA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308" y="1528746"/>
            <a:ext cx="1780456" cy="2753366"/>
          </a:xfrm>
          <a:prstGeom prst="rect">
            <a:avLst/>
          </a:prstGeom>
        </p:spPr>
      </p:pic>
      <p:sp>
        <p:nvSpPr>
          <p:cNvPr id="21" name="文字方塊 20">
            <a:extLst>
              <a:ext uri="{FF2B5EF4-FFF2-40B4-BE49-F238E27FC236}">
                <a16:creationId xmlns:a16="http://schemas.microsoft.com/office/drawing/2014/main" id="{BBE61073-E922-EED2-4CFD-02E20AD4BDC4}"/>
              </a:ext>
            </a:extLst>
          </p:cNvPr>
          <p:cNvSpPr txBox="1"/>
          <p:nvPr/>
        </p:nvSpPr>
        <p:spPr>
          <a:xfrm>
            <a:off x="2931445" y="1751267"/>
            <a:ext cx="9260555" cy="2308324"/>
          </a:xfrm>
          <a:prstGeom prst="rect">
            <a:avLst/>
          </a:prstGeom>
          <a:noFill/>
        </p:spPr>
        <p:txBody>
          <a:bodyPr wrap="square">
            <a:spAutoFit/>
          </a:bodyPr>
          <a:lstStyle/>
          <a:p>
            <a:r>
              <a:rPr lang="zh-CN" altLang="en-US" b="1" dirty="0"/>
              <a:t>學習經歷：</a:t>
            </a:r>
            <a:endParaRPr lang="en-US" altLang="zh-TW" b="1" dirty="0"/>
          </a:p>
          <a:p>
            <a:pPr indent="457200"/>
            <a:r>
              <a:rPr lang="zh-TW" altLang="en-US" dirty="0"/>
              <a:t>建築學碩士，建築遺產保護方向，澳門科技大學，</a:t>
            </a:r>
            <a:r>
              <a:rPr lang="en-US" altLang="zh-TW" dirty="0"/>
              <a:t>09/2021-06/2023</a:t>
            </a:r>
          </a:p>
          <a:p>
            <a:pPr indent="457200"/>
            <a:r>
              <a:rPr lang="zh-TW" altLang="en-US" dirty="0"/>
              <a:t>材料工學學士</a:t>
            </a:r>
            <a:r>
              <a:rPr lang="zh-CN" altLang="en-US" dirty="0"/>
              <a:t>，</a:t>
            </a:r>
            <a:r>
              <a:rPr lang="zh-TW" altLang="en-US" dirty="0"/>
              <a:t>科學與工程專業，南方科技大學，</a:t>
            </a:r>
            <a:r>
              <a:rPr lang="en-US" altLang="zh-TW" dirty="0"/>
              <a:t>09/2014-06/2018</a:t>
            </a:r>
          </a:p>
          <a:p>
            <a:r>
              <a:rPr lang="zh-CN" altLang="en-US" b="1" dirty="0"/>
              <a:t>工作經歷：</a:t>
            </a:r>
            <a:endParaRPr lang="en-US" altLang="zh-CN" b="1" dirty="0"/>
          </a:p>
          <a:p>
            <a:pPr indent="457200"/>
            <a:r>
              <a:rPr lang="zh-TW" altLang="en-US" dirty="0"/>
              <a:t>初級文物修復師，建築遺產修復團隊，澳門大學，</a:t>
            </a:r>
            <a:r>
              <a:rPr lang="en-US" altLang="zh-TW" dirty="0"/>
              <a:t>09/2024</a:t>
            </a:r>
            <a:r>
              <a:rPr lang="zh-TW" altLang="en-US" dirty="0"/>
              <a:t>至今</a:t>
            </a:r>
            <a:endParaRPr lang="en-US" altLang="zh-TW" dirty="0"/>
          </a:p>
          <a:p>
            <a:pPr indent="457200"/>
            <a:r>
              <a:rPr lang="zh-TW" altLang="en-US" dirty="0"/>
              <a:t>科研技術助理，海洋考古團隊，南方海洋廣東省實驗室（珠海），</a:t>
            </a:r>
            <a:r>
              <a:rPr lang="en-US" altLang="zh-TW" dirty="0"/>
              <a:t>11/2020-02/2021</a:t>
            </a:r>
          </a:p>
          <a:p>
            <a:pPr indent="457200"/>
            <a:r>
              <a:rPr lang="zh-TW" altLang="en-US" dirty="0"/>
              <a:t>初級研究助理，物理系及文物館，香港中文大學，</a:t>
            </a:r>
            <a:r>
              <a:rPr lang="en-US" altLang="zh-TW" dirty="0"/>
              <a:t>09/2019-09/2020</a:t>
            </a:r>
          </a:p>
          <a:p>
            <a:pPr indent="457200"/>
            <a:r>
              <a:rPr lang="zh-TW" altLang="en-US" dirty="0"/>
              <a:t>科研助理，先進生物材料實驗室及文化遺產中心，南方科技大學，</a:t>
            </a:r>
            <a:r>
              <a:rPr lang="en-US" altLang="zh-TW" dirty="0"/>
              <a:t>07/2018-07/2019</a:t>
            </a:r>
            <a:endParaRPr lang="zh-CN" altLang="en-US" dirty="0"/>
          </a:p>
        </p:txBody>
      </p:sp>
      <p:sp>
        <p:nvSpPr>
          <p:cNvPr id="23" name="文字方塊 22">
            <a:extLst>
              <a:ext uri="{FF2B5EF4-FFF2-40B4-BE49-F238E27FC236}">
                <a16:creationId xmlns:a16="http://schemas.microsoft.com/office/drawing/2014/main" id="{F3AD2696-FC71-8D54-D997-4171CBC446B3}"/>
              </a:ext>
            </a:extLst>
          </p:cNvPr>
          <p:cNvSpPr txBox="1"/>
          <p:nvPr/>
        </p:nvSpPr>
        <p:spPr>
          <a:xfrm>
            <a:off x="313765" y="4391467"/>
            <a:ext cx="12192000" cy="2308324"/>
          </a:xfrm>
          <a:prstGeom prst="rect">
            <a:avLst/>
          </a:prstGeom>
          <a:noFill/>
        </p:spPr>
        <p:txBody>
          <a:bodyPr wrap="square">
            <a:spAutoFit/>
          </a:bodyPr>
          <a:lstStyle/>
          <a:p>
            <a:r>
              <a:rPr lang="en-US" altLang="zh-CN" b="1" dirty="0">
                <a:solidFill>
                  <a:schemeClr val="tx1">
                    <a:lumMod val="95000"/>
                    <a:lumOff val="5000"/>
                  </a:schemeClr>
                </a:solidFill>
                <a:latin typeface="Arial" panose="020B0604020202020204" pitchFamily="34" charset="0"/>
              </a:rPr>
              <a:t>Academic Qualification</a:t>
            </a:r>
          </a:p>
          <a:p>
            <a:r>
              <a:rPr lang="en-US" altLang="zh-CN" dirty="0">
                <a:latin typeface="Times New Roman" panose="02020603050405020304" pitchFamily="18" charset="0"/>
                <a:cs typeface="Times New Roman" panose="02020603050405020304" pitchFamily="18" charset="0"/>
              </a:rPr>
              <a:t>M. Arch. in Heritage Architecture Conservation, Macau University of Science and Technology, Macau, 09/2021-06/2023</a:t>
            </a:r>
          </a:p>
          <a:p>
            <a:r>
              <a:rPr lang="en-US" altLang="zh-CN" dirty="0">
                <a:latin typeface="Times New Roman" panose="02020603050405020304" pitchFamily="18" charset="0"/>
                <a:cs typeface="Times New Roman" panose="02020603050405020304" pitchFamily="18" charset="0"/>
              </a:rPr>
              <a:t>B. Eng. in Materials Science and Engineering, Southern University of Science and Technology, Shenzhen, 09/2014-06/2018</a:t>
            </a:r>
          </a:p>
          <a:p>
            <a:pPr algn="l"/>
            <a:r>
              <a:rPr lang="en-US" altLang="zh-CN" b="1" i="0" dirty="0">
                <a:solidFill>
                  <a:schemeClr val="tx1">
                    <a:lumMod val="95000"/>
                    <a:lumOff val="5000"/>
                  </a:schemeClr>
                </a:solidFill>
                <a:effectLst/>
                <a:latin typeface="Arial" panose="020B0604020202020204" pitchFamily="34" charset="0"/>
              </a:rPr>
              <a:t>Working Experience</a:t>
            </a:r>
          </a:p>
          <a:p>
            <a:r>
              <a:rPr lang="en-US" altLang="zh-CN" dirty="0">
                <a:latin typeface="Times New Roman" panose="02020603050405020304" pitchFamily="18" charset="0"/>
                <a:cs typeface="Times New Roman" panose="02020603050405020304" pitchFamily="18" charset="0"/>
              </a:rPr>
              <a:t>Conservator, Built Heritage Conservation Team, Macau University, 09/2024-presentReseacrh Assistant, Archaeology Team, Southern Marine Science and Engineering Guangdong Laboratory (Zhuhai), 11/2020-02/2021Junior Research Assistant, Department of Physics &amp; Art Museum, The Chinese University of Hong Kong, 09/2019-09/2020Research Assistant, Advanced Biomaterials Laboratory &amp; Heritage Center, Southern University of Science and Technology, 07/2018-07/2019</a:t>
            </a:r>
            <a:endParaRPr lang="zh-CN" altLang="en-US" dirty="0">
              <a:latin typeface="Times New Roman" panose="02020603050405020304" pitchFamily="18" charset="0"/>
              <a:cs typeface="Times New Roman" panose="02020603050405020304" pitchFamily="18" charset="0"/>
            </a:endParaRPr>
          </a:p>
        </p:txBody>
      </p:sp>
      <p:sp>
        <p:nvSpPr>
          <p:cNvPr id="24" name="文字方塊 23">
            <a:extLst>
              <a:ext uri="{FF2B5EF4-FFF2-40B4-BE49-F238E27FC236}">
                <a16:creationId xmlns:a16="http://schemas.microsoft.com/office/drawing/2014/main" id="{4D46C5AF-F382-BC91-A20B-79CCA26FF59B}"/>
              </a:ext>
            </a:extLst>
          </p:cNvPr>
          <p:cNvSpPr txBox="1"/>
          <p:nvPr/>
        </p:nvSpPr>
        <p:spPr>
          <a:xfrm>
            <a:off x="0" y="1176084"/>
            <a:ext cx="2638864" cy="400110"/>
          </a:xfrm>
          <a:prstGeom prst="rect">
            <a:avLst/>
          </a:prstGeom>
          <a:noFill/>
        </p:spPr>
        <p:txBody>
          <a:bodyPr wrap="none" rtlCol="0">
            <a:spAutoFit/>
          </a:bodyPr>
          <a:lstStyle/>
          <a:p>
            <a:r>
              <a:rPr lang="zh-CN" altLang="en-US" sz="2000" b="1" dirty="0"/>
              <a:t>馮尖 </a:t>
            </a:r>
            <a:r>
              <a:rPr lang="en-US" altLang="zh-CN" sz="2000" b="1" dirty="0"/>
              <a:t>James Jian Feng</a:t>
            </a:r>
            <a:endParaRPr lang="zh-CN" altLang="en-US" sz="2000" b="1" dirty="0"/>
          </a:p>
        </p:txBody>
      </p:sp>
      <p:sp>
        <p:nvSpPr>
          <p:cNvPr id="2" name="矩形 1">
            <a:extLst>
              <a:ext uri="{FF2B5EF4-FFF2-40B4-BE49-F238E27FC236}">
                <a16:creationId xmlns:a16="http://schemas.microsoft.com/office/drawing/2014/main" id="{739DC4ED-FEDE-21FD-9B92-8DF9EF3C7CF2}"/>
              </a:ext>
            </a:extLst>
          </p:cNvPr>
          <p:cNvSpPr/>
          <p:nvPr/>
        </p:nvSpPr>
        <p:spPr>
          <a:xfrm>
            <a:off x="0" y="1176084"/>
            <a:ext cx="12192000" cy="5681916"/>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635774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圖片 10" descr="C:/Users/user/Desktop/e0455ff7256caf7b6bdf57ab9d779ef.jpge0455ff7256caf7b6bdf57ab9d779ef"/>
          <p:cNvPicPr>
            <a:picLocks noChangeAspect="1"/>
          </p:cNvPicPr>
          <p:nvPr/>
        </p:nvPicPr>
        <p:blipFill>
          <a:blip r:embed="rId2"/>
          <a:srcRect l="5809" r="4824" b="4251"/>
          <a:stretch>
            <a:fillRect/>
          </a:stretch>
        </p:blipFill>
        <p:spPr>
          <a:xfrm>
            <a:off x="834524" y="1711825"/>
            <a:ext cx="1844040" cy="2474595"/>
          </a:xfrm>
          <a:prstGeom prst="rect">
            <a:avLst/>
          </a:prstGeom>
        </p:spPr>
      </p:pic>
      <p:sp>
        <p:nvSpPr>
          <p:cNvPr id="21" name="文字方塊 20"/>
          <p:cNvSpPr txBox="1"/>
          <p:nvPr/>
        </p:nvSpPr>
        <p:spPr>
          <a:xfrm>
            <a:off x="3513088" y="1950085"/>
            <a:ext cx="8213725" cy="249174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mn-cs"/>
              </a:rPr>
              <a:t>學習經歷</a:t>
            </a:r>
          </a:p>
          <a:p>
            <a:pPr marL="0" marR="0" lvl="0" indent="457200" algn="l" defTabSz="914400" rtl="0" eaLnBrk="1" fontAlgn="auto" latinLnBrk="0" hangingPunct="1">
              <a:lnSpc>
                <a:spcPct val="100000"/>
              </a:lnSpc>
              <a:spcBef>
                <a:spcPts val="0"/>
              </a:spcBef>
              <a:spcAft>
                <a:spcPts val="0"/>
              </a:spcAft>
              <a:buClrTx/>
              <a:buSzTx/>
              <a:buFontTx/>
              <a:buNone/>
              <a:tabLst/>
              <a:defRPr/>
            </a:pPr>
            <a:r>
              <a:rPr kumimoji="0" lang="zh-TW"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rPr>
              <a:t>建筑学博士，建築可持續設計</a:t>
            </a:r>
            <a:r>
              <a:rPr kumimoji="0" lang="zh-TW"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sym typeface="+mn-ea"/>
              </a:rPr>
              <a:t>專業</a:t>
            </a:r>
            <a:r>
              <a:rPr kumimoji="0" lang="zh-TW"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rPr>
              <a:t>，</a:t>
            </a:r>
            <a:r>
              <a:rPr kumimoji="0" lang="zh-TW"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sym typeface="+mn-ea"/>
              </a:rPr>
              <a:t>澳門科技大學，09/2024-至今</a:t>
            </a:r>
            <a:endParaRPr kumimoji="0" lang="zh-TW"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endParaRPr>
          </a:p>
          <a:p>
            <a:pPr marL="0" marR="0" lvl="0" indent="457200" algn="l" defTabSz="914400" rtl="0" eaLnBrk="1" fontAlgn="auto" latinLnBrk="0" hangingPunct="1">
              <a:lnSpc>
                <a:spcPct val="100000"/>
              </a:lnSpc>
              <a:spcBef>
                <a:spcPts val="0"/>
              </a:spcBef>
              <a:spcAft>
                <a:spcPts val="0"/>
              </a:spcAft>
              <a:buClrTx/>
              <a:buSzTx/>
              <a:buFontTx/>
              <a:buNone/>
              <a:tabLst/>
              <a:defRPr/>
            </a:pPr>
            <a:r>
              <a:rPr kumimoji="0" lang="zh-TW"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rPr>
              <a:t>建築學碩士，建築遺產保護</a:t>
            </a:r>
            <a:r>
              <a:rPr kumimoji="0" lang="zh-TW"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sym typeface="+mn-ea"/>
              </a:rPr>
              <a:t>專業</a:t>
            </a:r>
            <a:r>
              <a:rPr kumimoji="0" lang="zh-TW"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rPr>
              <a:t>，澳門科技大學，</a:t>
            </a:r>
            <a:r>
              <a:rPr kumimoji="0" lang="en-US" altLang="zh-TW"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rPr>
              <a:t>09/2022-06/2024</a:t>
            </a:r>
          </a:p>
          <a:p>
            <a:pPr marL="0" marR="0" lvl="0" indent="457200" algn="l" defTabSz="914400" rtl="0" eaLnBrk="1" fontAlgn="auto" latinLnBrk="0" hangingPunct="1">
              <a:lnSpc>
                <a:spcPct val="100000"/>
              </a:lnSpc>
              <a:spcBef>
                <a:spcPts val="0"/>
              </a:spcBef>
              <a:spcAft>
                <a:spcPts val="0"/>
              </a:spcAft>
              <a:buClrTx/>
              <a:buSzTx/>
              <a:buFontTx/>
              <a:buNone/>
              <a:tabLst/>
              <a:defRPr/>
            </a:pPr>
            <a:r>
              <a:rPr kumimoji="0" lang="zh-CN" altLang="zh-TW"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rPr>
              <a:t>艺术</a:t>
            </a:r>
            <a:r>
              <a:rPr kumimoji="0" lang="zh-TW"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rPr>
              <a:t>學學士</a:t>
            </a:r>
            <a:r>
              <a:rPr kumimoji="0" lang="zh-CN"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rPr>
              <a:t>，</a:t>
            </a:r>
            <a:r>
              <a:rPr kumimoji="0" lang="zh-CN" altLang="zh-TW"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rPr>
              <a:t>环境设计</a:t>
            </a:r>
            <a:r>
              <a:rPr kumimoji="0" lang="zh-TW"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rPr>
              <a:t>專業，</a:t>
            </a:r>
            <a:r>
              <a:rPr kumimoji="0" lang="zh-CN" altLang="zh-TW"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rPr>
              <a:t>山东建筑大学</a:t>
            </a:r>
            <a:r>
              <a:rPr kumimoji="0" lang="zh-TW"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rPr>
              <a:t>，</a:t>
            </a:r>
            <a:r>
              <a:rPr kumimoji="0" lang="en-US" altLang="zh-TW"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rPr>
              <a:t>09/2016-06/2020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mn-cs"/>
              </a:rPr>
              <a:t>工作經歷</a:t>
            </a:r>
          </a:p>
          <a:p>
            <a:pPr marL="0" marR="0" lvl="0" indent="457200" algn="l" defTabSz="914400" rtl="0" eaLnBrk="1" fontAlgn="auto" latinLnBrk="0" hangingPunct="1">
              <a:lnSpc>
                <a:spcPct val="100000"/>
              </a:lnSpc>
              <a:spcBef>
                <a:spcPts val="0"/>
              </a:spcBef>
              <a:spcAft>
                <a:spcPts val="0"/>
              </a:spcAft>
              <a:buClrTx/>
              <a:buSzTx/>
              <a:buFontTx/>
              <a:buNone/>
              <a:tabLst/>
              <a:defRPr/>
            </a:pPr>
            <a:r>
              <a:rPr kumimoji="0" lang="zh-TW"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rPr>
              <a:t>初級文物修復師，建築遺產修復團隊，澳門大學，</a:t>
            </a:r>
            <a:r>
              <a:rPr kumimoji="0" lang="en-US" altLang="zh-TW"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rPr>
              <a:t>09/2024-</a:t>
            </a:r>
            <a:r>
              <a:rPr kumimoji="0" lang="zh-TW"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rPr>
              <a:t>至今</a:t>
            </a:r>
            <a:endParaRPr kumimoji="0" lang="en-US" altLang="zh-TW"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endParaRPr>
          </a:p>
          <a:p>
            <a:pPr marL="0" marR="0" lvl="0" indent="457200" algn="l" defTabSz="914400" rtl="0" eaLnBrk="1" fontAlgn="auto" latinLnBrk="0" hangingPunct="1">
              <a:lnSpc>
                <a:spcPct val="100000"/>
              </a:lnSpc>
              <a:spcBef>
                <a:spcPts val="0"/>
              </a:spcBef>
              <a:spcAft>
                <a:spcPts val="0"/>
              </a:spcAft>
              <a:buClrTx/>
              <a:buSzTx/>
              <a:buFontTx/>
              <a:buNone/>
              <a:tabLst/>
              <a:defRPr/>
            </a:pPr>
            <a:r>
              <a:rPr kumimoji="0" lang="zh-CN"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sym typeface="+mn-ea"/>
              </a:rPr>
              <a:t>文物建築修復助理，澳門博物館，</a:t>
            </a:r>
            <a:r>
              <a:rPr kumimoji="0" lang="zh-CN"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rPr>
              <a:t>澳門文化局，</a:t>
            </a:r>
            <a:r>
              <a:rPr kumimoji="0" lang="zh-CN"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sym typeface="+mn-ea"/>
              </a:rPr>
              <a:t>07</a:t>
            </a:r>
            <a:r>
              <a:rPr kumimoji="0" lang="en-US" altLang="zh-CN"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sym typeface="+mn-ea"/>
              </a:rPr>
              <a:t>/</a:t>
            </a:r>
            <a:r>
              <a:rPr kumimoji="0" lang="zh-CN"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sym typeface="+mn-ea"/>
              </a:rPr>
              <a:t>2023-08</a:t>
            </a:r>
            <a:r>
              <a:rPr kumimoji="0" lang="en-US" altLang="zh-CN"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sym typeface="+mn-ea"/>
              </a:rPr>
              <a:t>/</a:t>
            </a:r>
            <a:r>
              <a:rPr kumimoji="0" lang="zh-CN"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sym typeface="+mn-ea"/>
              </a:rPr>
              <a:t>2023   </a:t>
            </a:r>
            <a:endParaRPr kumimoji="0" lang="zh-CN"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endParaRPr>
          </a:p>
          <a:p>
            <a:pPr marL="0" marR="0" lvl="0" indent="457200" algn="l" defTabSz="914400" rtl="0" eaLnBrk="1" fontAlgn="auto" latinLnBrk="0" hangingPunct="1">
              <a:lnSpc>
                <a:spcPct val="100000"/>
              </a:lnSpc>
              <a:spcBef>
                <a:spcPts val="0"/>
              </a:spcBef>
              <a:spcAft>
                <a:spcPts val="0"/>
              </a:spcAft>
              <a:buClrTx/>
              <a:buSzTx/>
              <a:buFontTx/>
              <a:buNone/>
              <a:tabLst/>
              <a:defRPr/>
            </a:pPr>
            <a:r>
              <a:rPr kumimoji="0" lang="zh-CN"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sym typeface="+mn-ea"/>
              </a:rPr>
              <a:t>設計管理岗，设计管理部，</a:t>
            </a:r>
            <a:r>
              <a:rPr kumimoji="0" lang="zh-CN"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rPr>
              <a:t>碧桂園房地產開發有限公司，</a:t>
            </a:r>
            <a:r>
              <a:rPr kumimoji="0" lang="zh-CN"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sym typeface="+mn-ea"/>
              </a:rPr>
              <a:t>0</a:t>
            </a:r>
            <a:r>
              <a:rPr kumimoji="0" lang="en-US" altLang="zh-CN"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sym typeface="+mn-ea"/>
              </a:rPr>
              <a:t>5/</a:t>
            </a:r>
            <a:r>
              <a:rPr kumimoji="0" lang="zh-CN"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sym typeface="+mn-ea"/>
              </a:rPr>
              <a:t>2019-</a:t>
            </a:r>
            <a:r>
              <a:rPr kumimoji="0" lang="en-US" altLang="zh-CN"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sym typeface="+mn-ea"/>
              </a:rPr>
              <a:t>10/</a:t>
            </a:r>
            <a:r>
              <a:rPr kumimoji="0" lang="zh-CN"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sym typeface="+mn-ea"/>
              </a:rPr>
              <a:t>2019 </a:t>
            </a:r>
            <a:endParaRPr kumimoji="0" lang="zh-CN"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endParaRPr>
          </a:p>
          <a:p>
            <a:pPr marL="0" marR="0" lvl="0" indent="457200" algn="l" defTabSz="914400" rtl="0" eaLnBrk="1" fontAlgn="auto" latinLnBrk="0" hangingPunct="1">
              <a:lnSpc>
                <a:spcPct val="100000"/>
              </a:lnSpc>
              <a:spcBef>
                <a:spcPts val="0"/>
              </a:spcBef>
              <a:spcAft>
                <a:spcPts val="0"/>
              </a:spcAft>
              <a:buClrTx/>
              <a:buSzTx/>
              <a:buFontTx/>
              <a:buNone/>
              <a:tabLst/>
              <a:defRPr/>
            </a:pPr>
            <a:r>
              <a:rPr kumimoji="0" lang="zh-CN"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sym typeface="+mn-ea"/>
              </a:rPr>
              <a:t>設計助理，设计研发部，</a:t>
            </a:r>
            <a:r>
              <a:rPr kumimoji="0" lang="zh-CN"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rPr>
              <a:t>同圓設計院</a:t>
            </a:r>
            <a:r>
              <a:rPr kumimoji="0" lang="zh-CN"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sym typeface="+mn-ea"/>
              </a:rPr>
              <a:t>，0</a:t>
            </a:r>
            <a:r>
              <a:rPr kumimoji="0" lang="en-US" altLang="zh-CN"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sym typeface="+mn-ea"/>
              </a:rPr>
              <a:t>5/</a:t>
            </a:r>
            <a:r>
              <a:rPr kumimoji="0" lang="zh-CN"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sym typeface="+mn-ea"/>
              </a:rPr>
              <a:t>2018</a:t>
            </a:r>
            <a:r>
              <a:rPr kumimoji="0" lang="en-US" altLang="zh-CN"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sym typeface="+mn-ea"/>
              </a:rPr>
              <a:t>-</a:t>
            </a:r>
            <a:r>
              <a:rPr kumimoji="0" lang="zh-CN"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sym typeface="+mn-ea"/>
              </a:rPr>
              <a:t>09</a:t>
            </a:r>
            <a:r>
              <a:rPr kumimoji="0" lang="en-US" altLang="zh-CN"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sym typeface="+mn-ea"/>
              </a:rPr>
              <a:t>/</a:t>
            </a:r>
            <a:r>
              <a:rPr kumimoji="0" lang="zh-CN" altLang="en-US" sz="17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sym typeface="+mn-ea"/>
              </a:rPr>
              <a:t>2018 </a:t>
            </a:r>
            <a:r>
              <a:rPr kumimoji="0" lang="zh-CN" altLang="en-US" sz="1800" b="0" i="0" u="none" strike="noStrike" kern="1200" cap="none" spc="0" normalizeH="0" baseline="0" noProof="0" dirty="0">
                <a:ln>
                  <a:noFill/>
                </a:ln>
                <a:solidFill>
                  <a:prstClr val="black"/>
                </a:solidFill>
                <a:effectLst/>
                <a:uLnTx/>
                <a:uFillTx/>
                <a:latin typeface="PMingLiU" panose="02020500000000000000" charset="-120"/>
                <a:ea typeface="PMingLiU" panose="02020500000000000000" charset="-120"/>
                <a:cs typeface="PMingLiU" panose="02020500000000000000" charset="-120"/>
                <a:sym typeface="+mn-ea"/>
              </a:rPr>
              <a:t>  </a:t>
            </a:r>
          </a:p>
        </p:txBody>
      </p:sp>
      <p:sp>
        <p:nvSpPr>
          <p:cNvPr id="23" name="文字方塊 22"/>
          <p:cNvSpPr txBox="1"/>
          <p:nvPr/>
        </p:nvSpPr>
        <p:spPr>
          <a:xfrm>
            <a:off x="598487" y="4405130"/>
            <a:ext cx="10995025" cy="236855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mn-cs"/>
              </a:rPr>
              <a:t>Academic Qualification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  Ph.D Student in </a:t>
            </a:r>
            <a:r>
              <a:rPr kumimoji="0" lang="en-US" altLang="zh-CN" sz="16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sym typeface="+mn-ea"/>
              </a:rPr>
              <a:t>Sustainable </a:t>
            </a:r>
            <a:r>
              <a:rPr kumimoji="0" lang="en-US" altLang="zh-CN" sz="16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Architectural design, Macau University of Science and Technology, Macau S.A.R., 09/2024-Present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  M. Arch. in Heritage Architecture Conservation, Macau University of Science and Technology, </a:t>
            </a:r>
            <a:r>
              <a:rPr kumimoji="0" lang="en-US" altLang="zh-CN" sz="16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sym typeface="+mn-ea"/>
              </a:rPr>
              <a:t>Macau S.A.R.</a:t>
            </a:r>
            <a:r>
              <a:rPr kumimoji="0" lang="en-US" altLang="zh-CN" sz="16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 09/2022-06/2024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  BFA in Environmental Design, Shandong Jianzhu University, Jinan, 09/2016-06/2020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mn-cs"/>
              </a:rPr>
              <a:t>Working Experience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  Conservator, Built Heritage Conservation Team, Macau University, 09/2024-</a:t>
            </a:r>
            <a:r>
              <a:rPr kumimoji="0" lang="en-US" altLang="zh-CN" sz="16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sym typeface="+mn-ea"/>
              </a:rPr>
              <a:t>Present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  Restoration Assistant, Museu de Macau, Macao Cultural Affairs Bureau, 07/2023-08/2023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  Design Management, Design Management Department, Country Garden Real Estate Development Co., Ltd., 05/2019-10/2019</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  Design Assistant, Design R &amp; D Department, Tong Yuan Design Group Co., Ltd., 05/2018-09/2018</a:t>
            </a:r>
          </a:p>
        </p:txBody>
      </p:sp>
      <p:sp>
        <p:nvSpPr>
          <p:cNvPr id="24" name="文字方塊 23"/>
          <p:cNvSpPr txBox="1"/>
          <p:nvPr/>
        </p:nvSpPr>
        <p:spPr>
          <a:xfrm>
            <a:off x="0" y="1195570"/>
            <a:ext cx="5692588" cy="645160"/>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prstClr val="black"/>
                </a:solidFill>
                <a:effectLst/>
                <a:uLnTx/>
                <a:uFillTx/>
                <a:latin typeface="等线"/>
                <a:ea typeface="等线" panose="02010600030101010101" pitchFamily="2" charset="-122"/>
                <a:cs typeface="+mn-cs"/>
              </a:rPr>
              <a:t>翟振宏</a:t>
            </a:r>
            <a:r>
              <a:rPr kumimoji="0" lang="en-US" altLang="zh-CN" sz="2000" b="1" i="0" u="none" strike="noStrike" kern="1200" cap="none" spc="0" normalizeH="0" baseline="0" noProof="0" dirty="0">
                <a:ln>
                  <a:noFill/>
                </a:ln>
                <a:solidFill>
                  <a:prstClr val="black"/>
                </a:solidFill>
                <a:effectLst/>
                <a:uLnTx/>
                <a:uFillTx/>
                <a:latin typeface="等线"/>
                <a:ea typeface="等线" panose="02010600030101010101" pitchFamily="2" charset="-122"/>
                <a:cs typeface="+mn-cs"/>
              </a:rPr>
              <a:t> Zhenhong Zhai</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black"/>
                </a:solidFill>
                <a:effectLst/>
                <a:uLnTx/>
                <a:uFillTx/>
                <a:latin typeface="等线"/>
                <a:ea typeface="等线" panose="02010600030101010101" pitchFamily="2" charset="-122"/>
                <a:cs typeface="+mn-cs"/>
              </a:rPr>
              <a:t>+853 65591824|+86 13153162082|zhaizhenhong86@163.com</a:t>
            </a:r>
          </a:p>
        </p:txBody>
      </p:sp>
      <p:sp>
        <p:nvSpPr>
          <p:cNvPr id="2" name="文字方塊 1">
            <a:extLst>
              <a:ext uri="{FF2B5EF4-FFF2-40B4-BE49-F238E27FC236}">
                <a16:creationId xmlns:a16="http://schemas.microsoft.com/office/drawing/2014/main" id="{1ED5DEF2-FA93-0514-C076-4DFC6D5197CE}"/>
              </a:ext>
            </a:extLst>
          </p:cNvPr>
          <p:cNvSpPr txBox="1"/>
          <p:nvPr/>
        </p:nvSpPr>
        <p:spPr>
          <a:xfrm>
            <a:off x="0" y="0"/>
            <a:ext cx="947695" cy="369332"/>
          </a:xfrm>
          <a:prstGeom prst="rect">
            <a:avLst/>
          </a:prstGeom>
          <a:noFill/>
        </p:spPr>
        <p:txBody>
          <a:bodyPr wrap="none" rtlCol="0">
            <a:spAutoFit/>
          </a:bodyPr>
          <a:lstStyle/>
          <a:p>
            <a:r>
              <a:rPr lang="en-US" altLang="zh-CN" b="1" dirty="0"/>
              <a:t>PAGE 3</a:t>
            </a:r>
            <a:endParaRPr lang="zh-CN" altLang="en-US" b="1" dirty="0"/>
          </a:p>
        </p:txBody>
      </p:sp>
      <p:sp>
        <p:nvSpPr>
          <p:cNvPr id="3" name="文字方塊 2">
            <a:extLst>
              <a:ext uri="{FF2B5EF4-FFF2-40B4-BE49-F238E27FC236}">
                <a16:creationId xmlns:a16="http://schemas.microsoft.com/office/drawing/2014/main" id="{555CEB2E-67BC-74D8-1D22-AB6526A272F6}"/>
              </a:ext>
            </a:extLst>
          </p:cNvPr>
          <p:cNvSpPr txBox="1"/>
          <p:nvPr/>
        </p:nvSpPr>
        <p:spPr>
          <a:xfrm>
            <a:off x="0" y="588042"/>
            <a:ext cx="834524" cy="369332"/>
          </a:xfrm>
          <a:prstGeom prst="rect">
            <a:avLst/>
          </a:prstGeom>
          <a:noFill/>
        </p:spPr>
        <p:txBody>
          <a:bodyPr wrap="none" rtlCol="0">
            <a:spAutoFit/>
          </a:bodyPr>
          <a:lstStyle/>
          <a:p>
            <a:r>
              <a:rPr lang="en-US" altLang="zh-CN" b="1" dirty="0">
                <a:latin typeface="Times New Roman" panose="02020603050405020304" pitchFamily="18" charset="0"/>
                <a:cs typeface="Times New Roman" panose="02020603050405020304" pitchFamily="18" charset="0"/>
              </a:rPr>
              <a:t>Group</a:t>
            </a:r>
            <a:endParaRPr lang="zh-CN" altLang="en-US" b="1" dirty="0">
              <a:latin typeface="Times New Roman" panose="02020603050405020304" pitchFamily="18" charset="0"/>
              <a:cs typeface="Times New Roman" panose="02020603050405020304" pitchFamily="18" charset="0"/>
            </a:endParaRPr>
          </a:p>
        </p:txBody>
      </p:sp>
      <p:sp>
        <p:nvSpPr>
          <p:cNvPr id="4" name="矩形 3">
            <a:extLst>
              <a:ext uri="{FF2B5EF4-FFF2-40B4-BE49-F238E27FC236}">
                <a16:creationId xmlns:a16="http://schemas.microsoft.com/office/drawing/2014/main" id="{C8BE23C9-872C-912D-E1A2-62A5ED1D0FD4}"/>
              </a:ext>
            </a:extLst>
          </p:cNvPr>
          <p:cNvSpPr/>
          <p:nvPr/>
        </p:nvSpPr>
        <p:spPr>
          <a:xfrm>
            <a:off x="0" y="1176084"/>
            <a:ext cx="12192000" cy="5681916"/>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2E4576-B18F-31CB-43EE-26CC2A314EB5}"/>
            </a:ext>
          </a:extLst>
        </p:cNvPr>
        <p:cNvGrpSpPr/>
        <p:nvPr/>
      </p:nvGrpSpPr>
      <p:grpSpPr>
        <a:xfrm>
          <a:off x="0" y="0"/>
          <a:ext cx="0" cy="0"/>
          <a:chOff x="0" y="0"/>
          <a:chExt cx="0" cy="0"/>
        </a:xfrm>
      </p:grpSpPr>
      <p:sp>
        <p:nvSpPr>
          <p:cNvPr id="4" name="文字方塊 3">
            <a:extLst>
              <a:ext uri="{FF2B5EF4-FFF2-40B4-BE49-F238E27FC236}">
                <a16:creationId xmlns:a16="http://schemas.microsoft.com/office/drawing/2014/main" id="{3554ACC7-839D-CD12-FFB6-C647445E38B6}"/>
              </a:ext>
            </a:extLst>
          </p:cNvPr>
          <p:cNvSpPr txBox="1"/>
          <p:nvPr/>
        </p:nvSpPr>
        <p:spPr>
          <a:xfrm>
            <a:off x="0" y="0"/>
            <a:ext cx="947695" cy="369332"/>
          </a:xfrm>
          <a:prstGeom prst="rect">
            <a:avLst/>
          </a:prstGeom>
          <a:noFill/>
        </p:spPr>
        <p:txBody>
          <a:bodyPr wrap="none" rtlCol="0">
            <a:spAutoFit/>
          </a:bodyPr>
          <a:lstStyle/>
          <a:p>
            <a:r>
              <a:rPr lang="en-US" altLang="zh-CN" b="1" dirty="0"/>
              <a:t>PAGE 3</a:t>
            </a:r>
            <a:endParaRPr lang="zh-CN" altLang="en-US" b="1" dirty="0"/>
          </a:p>
        </p:txBody>
      </p:sp>
      <p:sp>
        <p:nvSpPr>
          <p:cNvPr id="5" name="文字方塊 4">
            <a:extLst>
              <a:ext uri="{FF2B5EF4-FFF2-40B4-BE49-F238E27FC236}">
                <a16:creationId xmlns:a16="http://schemas.microsoft.com/office/drawing/2014/main" id="{D59ECB91-B5CE-3255-43FB-31CBBC6189E9}"/>
              </a:ext>
            </a:extLst>
          </p:cNvPr>
          <p:cNvSpPr txBox="1"/>
          <p:nvPr/>
        </p:nvSpPr>
        <p:spPr>
          <a:xfrm>
            <a:off x="0" y="588042"/>
            <a:ext cx="834524" cy="369332"/>
          </a:xfrm>
          <a:prstGeom prst="rect">
            <a:avLst/>
          </a:prstGeom>
          <a:noFill/>
        </p:spPr>
        <p:txBody>
          <a:bodyPr wrap="none" rtlCol="0">
            <a:spAutoFit/>
          </a:bodyPr>
          <a:lstStyle/>
          <a:p>
            <a:r>
              <a:rPr lang="en-US" altLang="zh-CN" b="1" dirty="0">
                <a:latin typeface="Times New Roman" panose="02020603050405020304" pitchFamily="18" charset="0"/>
                <a:cs typeface="Times New Roman" panose="02020603050405020304" pitchFamily="18" charset="0"/>
              </a:rPr>
              <a:t>Group</a:t>
            </a:r>
            <a:endParaRPr lang="zh-CN" altLang="en-US" b="1" dirty="0">
              <a:latin typeface="Times New Roman" panose="02020603050405020304" pitchFamily="18" charset="0"/>
              <a:cs typeface="Times New Roman" panose="02020603050405020304" pitchFamily="18" charset="0"/>
            </a:endParaRPr>
          </a:p>
        </p:txBody>
      </p:sp>
      <p:sp>
        <p:nvSpPr>
          <p:cNvPr id="21" name="文字方塊 20">
            <a:extLst>
              <a:ext uri="{FF2B5EF4-FFF2-40B4-BE49-F238E27FC236}">
                <a16:creationId xmlns:a16="http://schemas.microsoft.com/office/drawing/2014/main" id="{4E31A9D7-77AD-B199-9CBA-58B9F2040635}"/>
              </a:ext>
            </a:extLst>
          </p:cNvPr>
          <p:cNvSpPr txBox="1"/>
          <p:nvPr/>
        </p:nvSpPr>
        <p:spPr>
          <a:xfrm>
            <a:off x="4804522" y="1225689"/>
            <a:ext cx="7241240" cy="5632311"/>
          </a:xfrm>
          <a:prstGeom prst="rect">
            <a:avLst/>
          </a:prstGeom>
          <a:noFill/>
        </p:spPr>
        <p:txBody>
          <a:bodyPr wrap="square">
            <a:spAutoFit/>
          </a:bodyPr>
          <a:lstStyle/>
          <a:p>
            <a:pPr indent="457200"/>
            <a:r>
              <a:rPr lang="zh-TW" altLang="en-US" dirty="0"/>
              <a:t>澳門出生</a:t>
            </a:r>
            <a:r>
              <a:rPr lang="zh-TW" altLang="en-US" dirty="0">
                <a:latin typeface="+mj-ea"/>
                <a:ea typeface="+mj-ea"/>
              </a:rPr>
              <a:t>，</a:t>
            </a:r>
            <a:r>
              <a:rPr lang="zh-CN" altLang="en-US" dirty="0">
                <a:latin typeface="+mj-ea"/>
                <a:ea typeface="+mj-ea"/>
              </a:rPr>
              <a:t>從業二十餘年具備豐富的修復及裝修工作經驗和相關工作技能</a:t>
            </a:r>
            <a:r>
              <a:rPr lang="zh-CN" altLang="en-US" dirty="0"/>
              <a:t>。</a:t>
            </a:r>
            <a:endParaRPr lang="en-US" altLang="zh-CN" dirty="0"/>
          </a:p>
          <a:p>
            <a:pPr indent="457200"/>
            <a:endParaRPr lang="en-US" altLang="zh-TW" b="1" dirty="0"/>
          </a:p>
          <a:p>
            <a:pPr indent="457200"/>
            <a:r>
              <a:rPr lang="zh-TW" altLang="en-US" b="1" dirty="0"/>
              <a:t>修復工程</a:t>
            </a:r>
          </a:p>
          <a:p>
            <a:pPr marL="285750" indent="-285750">
              <a:buFont typeface="Arial" panose="020B0604020202020204" pitchFamily="34" charset="0"/>
              <a:buChar char="•"/>
            </a:pPr>
            <a:r>
              <a:rPr lang="zh-TW" altLang="en-US" dirty="0"/>
              <a:t>聖玫瑰堂（板樟堂）截水除鹽工程 </a:t>
            </a:r>
            <a:r>
              <a:rPr lang="en-US" altLang="zh-TW" dirty="0"/>
              <a:t>– </a:t>
            </a:r>
            <a:r>
              <a:rPr lang="zh-TW" altLang="en-US" dirty="0"/>
              <a:t>修復工程指導和材料配比監管工作</a:t>
            </a:r>
          </a:p>
          <a:p>
            <a:pPr marL="285750" indent="-285750">
              <a:buFont typeface="Arial" panose="020B0604020202020204" pitchFamily="34" charset="0"/>
              <a:buChar char="•"/>
            </a:pPr>
            <a:r>
              <a:rPr lang="zh-TW" altLang="en-US" dirty="0"/>
              <a:t>草堆街中西藥局內、外牆體修復工程 </a:t>
            </a:r>
            <a:r>
              <a:rPr lang="en-US" altLang="zh-TW" dirty="0"/>
              <a:t>- </a:t>
            </a:r>
            <a:r>
              <a:rPr lang="zh-TW" altLang="en-US" dirty="0"/>
              <a:t>修復工程指導和材料配比監管工作</a:t>
            </a:r>
          </a:p>
          <a:p>
            <a:pPr marL="285750" indent="-285750">
              <a:buFont typeface="Arial" panose="020B0604020202020204" pitchFamily="34" charset="0"/>
              <a:buChar char="•"/>
            </a:pPr>
            <a:r>
              <a:rPr lang="zh-TW" altLang="en-US" dirty="0"/>
              <a:t>大三巴牌坊夯土牆體修復工作 </a:t>
            </a:r>
            <a:r>
              <a:rPr lang="en-US" altLang="zh-TW" dirty="0"/>
              <a:t>– </a:t>
            </a:r>
            <a:r>
              <a:rPr lang="zh-TW" altLang="en-US" dirty="0"/>
              <a:t>夯土修復監管和夯製示範</a:t>
            </a:r>
          </a:p>
          <a:p>
            <a:pPr marL="285750" indent="-285750">
              <a:buFont typeface="Arial" panose="020B0604020202020204" pitchFamily="34" charset="0"/>
              <a:buChar char="•"/>
            </a:pPr>
            <a:r>
              <a:rPr lang="zh-TW" altLang="en-US" dirty="0"/>
              <a:t>觀音堂壁畫和灰塑修復工程 </a:t>
            </a:r>
            <a:r>
              <a:rPr lang="en-US" altLang="zh-TW" dirty="0"/>
              <a:t>– </a:t>
            </a:r>
            <a:r>
              <a:rPr lang="zh-TW" altLang="en-US" dirty="0"/>
              <a:t>現場文物修復工作</a:t>
            </a:r>
          </a:p>
          <a:p>
            <a:pPr marL="285750" indent="-285750">
              <a:buFont typeface="Arial" panose="020B0604020202020204" pitchFamily="34" charset="0"/>
              <a:buChar char="•"/>
            </a:pPr>
            <a:r>
              <a:rPr lang="zh-TW" altLang="en-US" dirty="0"/>
              <a:t>九澳聖母村建築結構和牆體修復工程 </a:t>
            </a:r>
            <a:r>
              <a:rPr lang="en-US" altLang="zh-TW" dirty="0"/>
              <a:t>– </a:t>
            </a:r>
            <a:r>
              <a:rPr lang="zh-TW" altLang="en-US" dirty="0"/>
              <a:t>修復工作監督和材料監管</a:t>
            </a:r>
            <a:endParaRPr lang="en-US" altLang="zh-TW" dirty="0"/>
          </a:p>
          <a:p>
            <a:pPr marL="285750" indent="-285750">
              <a:buFont typeface="Arial" panose="020B0604020202020204" pitchFamily="34" charset="0"/>
              <a:buChar char="•"/>
            </a:pPr>
            <a:r>
              <a:rPr lang="zh-TW" altLang="en-US" dirty="0"/>
              <a:t>聖若瑟修院聖物寶庫修復工程 </a:t>
            </a:r>
            <a:r>
              <a:rPr lang="en-US" altLang="zh-TW" dirty="0"/>
              <a:t>- </a:t>
            </a:r>
            <a:r>
              <a:rPr lang="zh-TW" altLang="en-US" dirty="0"/>
              <a:t>修復工程指導和材料配比監管工作</a:t>
            </a:r>
          </a:p>
          <a:p>
            <a:pPr indent="457200"/>
            <a:endParaRPr lang="en-US" altLang="zh-TW" b="1" dirty="0"/>
          </a:p>
          <a:p>
            <a:pPr indent="457200"/>
            <a:r>
              <a:rPr lang="zh-TW" altLang="en-US" b="1" dirty="0"/>
              <a:t>工作技能</a:t>
            </a:r>
          </a:p>
          <a:p>
            <a:pPr indent="457200"/>
            <a:r>
              <a:rPr lang="en-US" altLang="zh-TW" dirty="0"/>
              <a:t>-	</a:t>
            </a:r>
            <a:r>
              <a:rPr lang="zh-TW" altLang="en-US" dirty="0"/>
              <a:t>牆體砌磚、批蕩、油漆</a:t>
            </a:r>
          </a:p>
          <a:p>
            <a:pPr indent="457200"/>
            <a:r>
              <a:rPr lang="en-US" altLang="zh-TW" dirty="0"/>
              <a:t>-	</a:t>
            </a:r>
            <a:r>
              <a:rPr lang="zh-TW" altLang="en-US" dirty="0"/>
              <a:t>搭竹棚、高空工作</a:t>
            </a:r>
          </a:p>
          <a:p>
            <a:pPr indent="457200"/>
            <a:r>
              <a:rPr lang="en-US" altLang="zh-TW" dirty="0"/>
              <a:t>-	</a:t>
            </a:r>
            <a:r>
              <a:rPr lang="zh-TW" altLang="en-US" dirty="0"/>
              <a:t>截水注射、紙漿除鹽</a:t>
            </a:r>
          </a:p>
          <a:p>
            <a:pPr indent="457200"/>
            <a:r>
              <a:rPr lang="en-US" altLang="zh-TW" dirty="0"/>
              <a:t>-	</a:t>
            </a:r>
            <a:r>
              <a:rPr lang="zh-TW" altLang="en-US" dirty="0"/>
              <a:t>換磚、修磚縫</a:t>
            </a:r>
          </a:p>
          <a:p>
            <a:pPr indent="457200"/>
            <a:r>
              <a:rPr lang="en-US" altLang="zh-TW" dirty="0"/>
              <a:t>-	</a:t>
            </a:r>
            <a:r>
              <a:rPr lang="zh-TW" altLang="en-US" dirty="0"/>
              <a:t>壁畫</a:t>
            </a:r>
            <a:r>
              <a:rPr lang="en-US" altLang="zh-TW" dirty="0"/>
              <a:t>/</a:t>
            </a:r>
            <a:r>
              <a:rPr lang="zh-TW" altLang="en-US" dirty="0"/>
              <a:t>灰塑修復</a:t>
            </a:r>
          </a:p>
          <a:p>
            <a:pPr indent="457200"/>
            <a:r>
              <a:rPr lang="en-US" altLang="zh-TW" dirty="0"/>
              <a:t>-	</a:t>
            </a:r>
            <a:r>
              <a:rPr lang="zh-TW" altLang="en-US" dirty="0"/>
              <a:t>修復材料調製</a:t>
            </a:r>
          </a:p>
        </p:txBody>
      </p:sp>
      <p:sp>
        <p:nvSpPr>
          <p:cNvPr id="24" name="文字方塊 23">
            <a:extLst>
              <a:ext uri="{FF2B5EF4-FFF2-40B4-BE49-F238E27FC236}">
                <a16:creationId xmlns:a16="http://schemas.microsoft.com/office/drawing/2014/main" id="{1F3AA546-5E54-269A-2567-6AFD2F2B2162}"/>
              </a:ext>
            </a:extLst>
          </p:cNvPr>
          <p:cNvSpPr txBox="1"/>
          <p:nvPr/>
        </p:nvSpPr>
        <p:spPr>
          <a:xfrm>
            <a:off x="0" y="1176084"/>
            <a:ext cx="2610010" cy="400110"/>
          </a:xfrm>
          <a:prstGeom prst="rect">
            <a:avLst/>
          </a:prstGeom>
          <a:noFill/>
        </p:spPr>
        <p:txBody>
          <a:bodyPr wrap="none" rtlCol="0">
            <a:spAutoFit/>
          </a:bodyPr>
          <a:lstStyle/>
          <a:p>
            <a:r>
              <a:rPr lang="zh-CN" altLang="en-US" sz="2000" b="1" dirty="0"/>
              <a:t>李金明 </a:t>
            </a:r>
            <a:r>
              <a:rPr lang="en-US" altLang="zh-CN" sz="2000" b="1" dirty="0"/>
              <a:t>Lei </a:t>
            </a:r>
            <a:r>
              <a:rPr lang="en-US" altLang="zh-CN" sz="2000" b="1" dirty="0" err="1"/>
              <a:t>Kammeng</a:t>
            </a:r>
            <a:endParaRPr lang="zh-CN" altLang="en-US" sz="2000" b="1" dirty="0"/>
          </a:p>
        </p:txBody>
      </p:sp>
      <p:sp>
        <p:nvSpPr>
          <p:cNvPr id="6" name="文字方塊 5">
            <a:extLst>
              <a:ext uri="{FF2B5EF4-FFF2-40B4-BE49-F238E27FC236}">
                <a16:creationId xmlns:a16="http://schemas.microsoft.com/office/drawing/2014/main" id="{3E34F4E9-A130-592A-63CF-BB053FF1AE7A}"/>
              </a:ext>
            </a:extLst>
          </p:cNvPr>
          <p:cNvSpPr txBox="1"/>
          <p:nvPr/>
        </p:nvSpPr>
        <p:spPr>
          <a:xfrm>
            <a:off x="202827" y="3693876"/>
            <a:ext cx="4455458" cy="3139321"/>
          </a:xfrm>
          <a:prstGeom prst="rect">
            <a:avLst/>
          </a:prstGeom>
          <a:noFill/>
        </p:spPr>
        <p:txBody>
          <a:bodyPr wrap="square">
            <a:spAutoFit/>
          </a:bodyPr>
          <a:lstStyle/>
          <a:p>
            <a:pPr indent="457200" algn="just"/>
            <a:r>
              <a:rPr lang="en-US" altLang="zh-CN" dirty="0" err="1">
                <a:latin typeface="Times New Roman" panose="02020603050405020304" pitchFamily="18" charset="0"/>
                <a:cs typeface="Times New Roman" panose="02020603050405020304" pitchFamily="18" charset="0"/>
              </a:rPr>
              <a:t>Kimmeng</a:t>
            </a:r>
            <a:r>
              <a:rPr lang="en-US" altLang="zh-CN" dirty="0">
                <a:latin typeface="Times New Roman" panose="02020603050405020304" pitchFamily="18" charset="0"/>
                <a:cs typeface="Times New Roman" panose="02020603050405020304" pitchFamily="18" charset="0"/>
              </a:rPr>
              <a:t> has been in the industry for more than 20 years and has rich experience in restoration and decoration work and related work skills. He has been responsible for site work on several heritage restoration projects.</a:t>
            </a:r>
          </a:p>
          <a:p>
            <a:pPr indent="457200" algn="just"/>
            <a:r>
              <a:rPr lang="en-US" altLang="zh-CN" b="1" dirty="0">
                <a:latin typeface="Times New Roman" panose="02020603050405020304" pitchFamily="18" charset="0"/>
                <a:cs typeface="Times New Roman" panose="02020603050405020304" pitchFamily="18" charset="0"/>
              </a:rPr>
              <a:t>Job Skills: </a:t>
            </a:r>
            <a:r>
              <a:rPr lang="en-US" altLang="zh-CN" dirty="0">
                <a:latin typeface="Times New Roman" panose="02020603050405020304" pitchFamily="18" charset="0"/>
                <a:cs typeface="Times New Roman" panose="02020603050405020304" pitchFamily="18" charset="0"/>
              </a:rPr>
              <a:t>Bricklaying, plastering and painting of walls; Bamboo scaffolding, working at height; Water cut-off injection, de-salting of paper pulp; Replacement of bricks and repair of joints; Mural/plaster restoration; Preparation of restoration materials</a:t>
            </a:r>
            <a:endParaRPr lang="zh-CN" altLang="en-US" dirty="0">
              <a:latin typeface="Times New Roman" panose="02020603050405020304" pitchFamily="18" charset="0"/>
              <a:cs typeface="Times New Roman" panose="02020603050405020304" pitchFamily="18" charset="0"/>
            </a:endParaRPr>
          </a:p>
        </p:txBody>
      </p:sp>
      <p:sp>
        <p:nvSpPr>
          <p:cNvPr id="7" name="矩形 6">
            <a:extLst>
              <a:ext uri="{FF2B5EF4-FFF2-40B4-BE49-F238E27FC236}">
                <a16:creationId xmlns:a16="http://schemas.microsoft.com/office/drawing/2014/main" id="{28108BAA-1F9A-0396-C808-F3467CC119C8}"/>
              </a:ext>
            </a:extLst>
          </p:cNvPr>
          <p:cNvSpPr/>
          <p:nvPr/>
        </p:nvSpPr>
        <p:spPr>
          <a:xfrm>
            <a:off x="0" y="1176084"/>
            <a:ext cx="12192000" cy="5681916"/>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96602561"/>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330</TotalTime>
  <Words>1513</Words>
  <Application>Microsoft Office PowerPoint</Application>
  <PresentationFormat>寬螢幕</PresentationFormat>
  <Paragraphs>118</Paragraphs>
  <Slides>6</Slides>
  <Notes>0</Notes>
  <HiddenSlides>0</HiddenSlides>
  <MMClips>0</MMClips>
  <ScaleCrop>false</ScaleCrop>
  <HeadingPairs>
    <vt:vector size="6" baseType="variant">
      <vt:variant>
        <vt:lpstr>使用字型</vt:lpstr>
      </vt:variant>
      <vt:variant>
        <vt:i4>6</vt:i4>
      </vt:variant>
      <vt:variant>
        <vt:lpstr>佈景主題</vt:lpstr>
      </vt:variant>
      <vt:variant>
        <vt:i4>2</vt:i4>
      </vt:variant>
      <vt:variant>
        <vt:lpstr>投影片標題</vt:lpstr>
      </vt:variant>
      <vt:variant>
        <vt:i4>6</vt:i4>
      </vt:variant>
    </vt:vector>
  </HeadingPairs>
  <TitlesOfParts>
    <vt:vector size="14" baseType="lpstr">
      <vt:lpstr>PMingLiU</vt:lpstr>
      <vt:lpstr>等线</vt:lpstr>
      <vt:lpstr>等线 Light</vt:lpstr>
      <vt:lpstr>Arial</vt:lpstr>
      <vt:lpstr>Calibri</vt:lpstr>
      <vt:lpstr>Times New Roman</vt:lpstr>
      <vt:lpstr>Office 佈景主題</vt:lpstr>
      <vt:lpstr>1_Office 佈景主題</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Xiaoyue Li</dc:creator>
  <cp:lastModifiedBy>Xiaoyue Li</cp:lastModifiedBy>
  <cp:revision>6</cp:revision>
  <dcterms:created xsi:type="dcterms:W3CDTF">2024-11-07T06:09:20Z</dcterms:created>
  <dcterms:modified xsi:type="dcterms:W3CDTF">2024-11-08T03:35:44Z</dcterms:modified>
</cp:coreProperties>
</file>